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'Blokady' (25 slajdów) i drugiej połowy lekcji 'Transakcje MySQL' (problemy współbieżności). Uproszczone do poziomu technikum: protokół dwufazowy, szeregowalność i harmonogramy, blokady zapobiegawcze IS/IX/SIX, macierz kompatybilności, eskalacja blokad (InnoDB jej nie stosuje) — to materiał akademicki, zostaje jedno zdanie w notatkach. Wszystkie scenariusze z dwiema sesjami sprawdzone na serwerze MariaDB 10.11 (InnoDB).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Sesje = dwa połączenia z bazą (dwóch użytkowników, dwie karty przeglądarki, dwa okna konsoli). Aplikacja odczytała stan, policzyła stan − 1 w PHP i zapisała liczbę. Rozwiązania na kolejnych slajdach: atomowy UPDATE albo blokada FOR UPDATE.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Trzecie podejście — blokada optymistyczna: kolumna wersja; UPDATE … SET stan = 4, wersja = wersja + 1 WHERE id_produktu = 12 AND wersja = 7; jeśli zmieniono 0 wierszy, ktoś nas uprzedził i trzeba spróbować ponownie. Popularna w ORM (lekcja 2.13).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prezentacji: ziarnistość blokad — im drobniejsza (wiersz zamiast tabeli), tym większa współbieżność, ale więcej blokad do zarządzania. MyISAM blokuje całe tabele. Pojęcia akademickie z dawnej lekcji (protokół dwufazowy 2PL, szeregowalność, blokady zapobiegawcze IS/IX/SIX) — InnoDB stosuje je wewnętrznie, programista nie musi ich znać.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Sprawdzone z limitem ustawionym na 2 s. NOWAIT i SKIP LOCKED: MySQL 8.0+, MariaDB 10.6+. Przy NOWAIT MySQL zgłasza błąd 3572, MariaDB — 1205. SKIP LOCKED przydaje się, gdy kilku pracowników pobiera zadania z tej samej tabeli i każdy ma dostać inne.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Sprawdzone na serwerze: sesja B dostała błąd 1213, sesja A wykonała swój UPDATE. Zapobieganie: zawsze blokuj wiersze w tej samej kolejności (np. rosnąco po id), utrzymuj krótkie transakcje. SHOW ENGINE INNODB STATUS pokazuje ostatnie zakleszczenie. Dawna prezentacja mówiła też o zagłodzeniu (starvation) — gdy jedna transakcja ciągle przegrywa; InnoDB wybiera na ofiarę transakcję, która zmieniła mniej wierszy.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Według standardu SQL REPEATABLE READ dopuszcza fantomy, ale InnoDB dzięki migawkom i blokadom zakresów (next-key locks) zapobiega im przy zwykłych odczytach. Domyślnym poziomem w PostgreSQL, Oracle i SQL Server jest READ COMMITTED.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Drugi eksperyment (też sprawdzony): w READ COMMITTED sesja B przeczytała 1149, A zmieniła na 1099 i zatwierdziła, B w tej samej transakcji przeczytała 1099 — niepowtarzalny odczyt. W REPEATABLE READ drugi odczyt zwrócił tę samą wartość co pierwszy, mimo zatwierdzonej zmiany. Ustawienie dla całego serwera: transaction-isolation w my.cnf / my.ini.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prezentacji: składnia LOCK TABLES t1 READ; LOCK TABLE t WRITE, t AS t1 READ;. mysqldump bez --single-transaction używa LOCK TABLES — dlatego przy InnoDB lepiej dodać --single-transaction (lekcja 1.17).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5: blokuj produkty zawsze w kolejności rosnącego id_produktu, np. SELECT … WHERE id_produktu IN (…) ORDER BY id_produktu FOR UPDATE na początku transakcji.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REPEATABLE READ — w jednej transakcji kolejne odczyty tych samych wierszy dają ten sam wynik.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Współbieżność, blokady i poziomy izolacji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Wielu użytkowników naraz: utracone zmiany, poziomy izolacji, SELECT … FOR UPDATE i zakleszczenia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PROBLEM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Dwóch klientów kupuje ostatnią kartę graficzną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056580"/>
                <a:gridCol w="4754860"/>
                <a:gridCol w="475495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Krok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Sesja A (sklep www)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Sesja B (aplikacja mobilna)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SELECT stan … → 5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SELECT stan … → 5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UPDATE … SET stan = 4; COMMIT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UPDATE … SET stan = 4; COMMIT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0728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07284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65968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Sprawdzone: wynik 4 zamiast 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87558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Sprzedano dwie sztuki, a stan zmniejszył się o jedną. To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utracona aktualizacja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(lost update) — druga sesja nadpisała zmianę pierwszej, bo obie liczyły nowy stan na podstawie starego odczytu.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ROZWIĄZANIA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nie zgubić zmiany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Atomowa aktualizacja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42230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-- 1. licz w bazie, nie w aplikacji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= stan -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&gt;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Blokada pesymistyczna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894780"/>
            <a:ext cx="513080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8947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5024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-- 2. zablokuj wiersz przy odczycie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TRANSACTION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31583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… decyzja w aplikacji 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33792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36002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38212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COMMIT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4454922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UPDATE sam blokuje zmieniany wiersz do końca transakcji, więc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stan = stan − 1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wykonany przez dwie sesje zawsze da 3. Warunek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stan &gt; 0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chroni przed sprzedażą nieistniejącego towaru.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BLOKADY W INNODB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Blokada wspólna i wyłączna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1812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58505"/>
                <a:gridCol w="3803848"/>
                <a:gridCol w="3804047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 — wspólna (do odczytu)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X — wyłączna (do zapisu)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48895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zakładają ją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SELECT … FOR SHARE (LOCK IN SHARE MODE)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UPDATE, DELETE, INSERT, SELECT … FOR UPDATE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inna sesja może czytać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— zwykły SELECT widzi ostatnią zatwierdzoną wersję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inna sesja może zablokować 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— czeka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inna sesja może zablokować 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— czeka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— czeka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zwolnienie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COMMIT lub ROLLBACK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COMMIT lub ROLLBACK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4091880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InnoDB blokuje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pojedyncze wiersze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(a dokładniej wpisy w indeksie), więc dwie sesje zmieniające różne produkty sobie nie przeszkadzają. Zwykły SELECT nie zakłada blokad — czyta migawkę danych (MVCC).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OCZEKIWANIE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się dzieje, gdy wiersz jest zablokowany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sesja 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TRANSACTION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… A nie kończy transakcji 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sesja 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Sesja B po innodb_lock_wait_timeout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5130800" cy="925016"/>
          </a:xfrm>
          <a:prstGeom prst="roundRect">
            <a:avLst>
              <a:gd name="adj" fmla="val 82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1894780"/>
            <a:ext cx="50800" cy="925016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02400" y="20535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ERROR 1205 (HY000): Lock wait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2560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timeout exceeded; try restarting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4585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transaction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77000" y="2972197"/>
            <a:ext cx="4940300" cy="13795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domyślnie B czeka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50 sekund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(innodb_lock_wait_timeout)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FOR UPDATE NOWAIT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błąd od razu, bez czekania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FOR UPDATE SKIP LOCKED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pomiń zablokowane wiersze (kolejki zadań)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zwykły SELECT w sesji B działa bez czekania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ZAKLESZCZENIE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Deadlock — dwie sesje czekają na siebie nawzajem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39180"/>
          <a:ext cx="10566399" cy="15113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056580"/>
                <a:gridCol w="4754860"/>
                <a:gridCol w="475495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Krok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Sesja 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Sesja B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UPDATE … WHERE id_produktu = 7 (blokuje mysz)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UPDATE … WHERE id_produktu = 8 (blokuje klawiaturę)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UPDATE … WHERE id_produktu = 8 → czeka na B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UPDATE … WHERE id_produktu = 7 → czekałaby na 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193355"/>
            <a:ext cx="10566400" cy="520005"/>
          </a:xfrm>
          <a:prstGeom prst="roundRect">
            <a:avLst>
              <a:gd name="adj" fmla="val 1465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193355"/>
            <a:ext cx="50800" cy="520005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352105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Sesja B:  ERROR 1213 (40001): Deadlock found when trying to get lock; try restarting transaction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3853061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InnoDB wykrywa cykl oczekiwania natychmiast, wycofuje jedną transakcję (ofiarę), a druga kończy się normalnie. Aplikacja powinna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powtórzyć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wycofaną transakcję.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IZOLACJA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może zobaczyć druga transakcja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51880"/>
          <a:ext cx="10566400" cy="129539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81177"/>
                <a:gridCol w="7185223"/>
              </a:tblGrid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Zjawisko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6231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brudny odczyt (dirty read)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widzę zmiany innej transakcji, zanim ją zatwierdzono — a może zostać wycofana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niepowtarzalny odczyt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czytam ten sam wiersz dwa razy w jednej transakcji i dostaję różne wartości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fantom (phantom read)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powtarzam zapytanie z WHERE i pojawiają się nowe wiersze dodane przez innych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3002855"/>
          <a:ext cx="10566399" cy="15113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226520"/>
                <a:gridCol w="2113260"/>
                <a:gridCol w="2113260"/>
                <a:gridCol w="211335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Poziom izolacji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Brudny odczyt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Niepowtarzalny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Fantomy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READ UNCOMMITTED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możliwy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możliwy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możliwe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READ COMMITTED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możliwy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możliwe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REPEATABLE READ (domyślny InnoDB)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 InnoDB zwykle 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SERIALIZABLE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SPRAWDZAMY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Ten sam odczyt na różnych poziomach izolacji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646561"/>
          </a:xfrm>
          <a:prstGeom prst="roundRect">
            <a:avLst>
              <a:gd name="adj" fmla="val 28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4656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-- sesja A (bez COMMIT)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239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TRANSACTION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356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cena =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999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474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-- było 1149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591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708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-- sesja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8262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SESSION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TRANSACTION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9436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ISOLATION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LEVEL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READ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UNCOMMITTED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0609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START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TRANSACTION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71782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cena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92955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6248400" y="1653480"/>
          <a:ext cx="51308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992"/>
                <a:gridCol w="246280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Poziom w sesji 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B widzi cenę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READ UNCOMMITTED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999.00 — brudny odczyt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READ COMMITTED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1149.00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REPEATABLE READ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1149.00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248400" y="2975074"/>
            <a:ext cx="51689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Sprawdzanie poziomu: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SELECT @@transaction_isolation;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w MySQL 8+ i MariaDB 11.1+,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SELECT @@tx_isolation;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w starszych wersjach.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STARA METODA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LOCK TABLES — blokada całej tabeli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514078"/>
          </a:xfrm>
          <a:prstGeom prst="roundRect">
            <a:avLst>
              <a:gd name="adj" fmla="val 50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514078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LOCK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TABLES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WRITE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kategorie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READ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tylko ta sesja może teraz zmieniać produkty;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inne mogą czytać kategorie, ale nie 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= cena *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1.05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UNLOCK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TABLES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1400" y="3421559"/>
            <a:ext cx="10375900" cy="89802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potrzebne dla tabel MyISAM, które nie mają transakcji ani blokad wierszy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w InnoDB zwykle zbędne i szkodliwe — blokuje wszystkich użytkowników naraz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LOCK TABLES niejawnie zatwierdza bieżącą transakcję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9088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Otwórz dwie konsole i odtwórz utraconą aktualizację z pierwszego slajdu. Potem popraw ją atomowym UPDATE.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2772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4820" y="2029321"/>
            <a:ext cx="1016248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sesji A zablokuj produkt przez FOR UPDATE. Sprawdź, co zrobi w sesji B zwykły SELECT, a co SELECT … FOR UPDATE NOWAIT.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654002"/>
            <a:ext cx="613469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Wywołaj zakleszczenie na dwóch produktach. Która sesja dostała błąd 1213?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29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029843"/>
            <a:ext cx="603567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Ustaw w sesji B poziom READ COMMITTED i pokaż niepowtarzalny odczyt.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759856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Zaproponuj zasadę, która zapobiegnie zakleszczeniu przy zamówieniach z wieloma produktami.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8 · Blokady i izolacja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80327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utracona aktualizacja i jak jej zapobiec?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0088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blokada wspólna od wyłącznej?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78628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robi InnoDB, gdy wykryje zakleszczenie?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1944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 jest domyślny poziom izolacji w InnoDB i co gwarantuje?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InnoDB Locking, Transaction Isolation Levels, Deadlocks in InnoDB, Locking Reads; MariaDB KB: SET TRANSACTION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2.08: Blokady i izolacja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