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projektorach multimedialnych. Stare rzutniki (episkop, diaskop) omawiamy w skrócie; najwięcej miejsca na technologie obrazu, źródła światła i parametry.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Podział ze starej prezentacji — według podłoża obrazu. Wszystkie nowoczesne projektory to projektory cyfrowe z matrycą.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Zalety DLP: wysoki kontrast, ostry obraz, brak wypalania, zamknięty układ optyczny (mniej kurzu). Dominuje w kinach cyfrowych (3-chip DLP).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starszych projektorach LCD mogły z czasem pojawić się plamy (degradacja matryc) — w 3LCD dotyczy to głównie matrycy niebieskiej.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20 000 godzin to ponad 10 lat typowego użytkowania w szkole. Projektory lampowe wymagały wymiany lampy co kilka lat — kosztownej i kłopotliwej.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Jasność decyduje o zastosowaniu: do sal z oknami potrzeba wysokiej jasności albo zasłon. Ekran typu ALR pomaga w jasnym pomieszczeniu.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Projektor z natywną rozdzielczością 1280×720, który „obsługuje 1080p”, zeskaluje obraz w dół — tekst na slajdach będzie nieczytelny.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Kalkulator throw ratio mają producenci (np. Epson, BenQ) — dobre ćwiczenie: zaplanuj projektor do sali o wymiarach waszej pracowni.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Monitor interaktywny 75–86″ w klasie nie wymaga zaciemnienia sali, ale przy większych salach projektor wciąż wygrywa ceną za cal.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3: 3,6 / 1,2 = 3 m szerokości.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8A5A00"/>
                </a:solidFill>
                <a:latin typeface="Arial"/>
              </a:rPr>
              <a:t>Monitory i ekrany · Lekcja 10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616200"/>
            <a:ext cx="60071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Projektory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6195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DLP, 3LCD, LCoS i źródła światła — od lampy do lasera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epidiaskopu do projektora cyfrowego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40000"/>
                <a:gridCol w="4445000"/>
                <a:gridCol w="3581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Urządzenie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Zasada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Episkop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światło odbite od nieprzezroczystego obrazu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rzutowanie strony książki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Diaskop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światło przechodzi przez przezroczysty obraz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rzutnik slajdów, rzutnik pisma (folie)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Epidiaskop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łączy oba tryby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dawne pracownie szkolne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Projektor filmowy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obraz na taśmie filmowej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kina analogowe, IMAX na taśmie 70 mm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Projektor cyfrowy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obraz z matrycy sterowanej sygnałem wideo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DLP, 3LCD, LCoS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10 · Projektory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TECHNOLOGIE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DLP: miliony luster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6160" y="1874441"/>
            <a:ext cx="6149340" cy="1333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Układ </a:t>
            </a:r>
            <a:r>
              <a:rPr sz="1400" b="1" i="0" u="none">
                <a:solidFill>
                  <a:srgbClr val="8A5A00"/>
                </a:solidFill>
                <a:latin typeface="Arial"/>
              </a:rPr>
              <a:t>DMD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(Texas Instruments) — mikrolusterko na każdy piksel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Lusterko wychyla się tysiące razy na sekundę: światło na ekran albo w pochłaniacz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Odcienie szarości — przez czas wychylenia (modulacja szerokości impulsu)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Kolor: wirujące </a:t>
            </a:r>
            <a:r>
              <a:rPr sz="1400" b="1" i="0" u="none">
                <a:solidFill>
                  <a:srgbClr val="8A5A00"/>
                </a:solidFill>
                <a:latin typeface="Arial"/>
              </a:rPr>
              <a:t>koło barwne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albo osobne źródła R, G, B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442200" y="1874441"/>
            <a:ext cx="3937000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677150" y="2083991"/>
            <a:ext cx="350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Efekt tęczy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677150" y="2366566"/>
            <a:ext cx="35052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Przy jednym układzie DMD kolory wyświetlane są po kolei — niektórzy widzą kolorowe błyski przy ruchu oczu. Kina używają trzech układów DMD.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520877"/>
            <a:ext cx="10566400" cy="177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20750" y="4955977"/>
            <a:ext cx="118110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lampa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27250" y="5082977"/>
            <a:ext cx="118110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koło barwne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03750" y="5336977"/>
            <a:ext cx="232410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DMD: lusterka wł. / wył.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99585" y="4969272"/>
            <a:ext cx="130810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pochłaniacz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15250" y="4727377"/>
            <a:ext cx="118110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obiektyw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45750" y="5248077"/>
            <a:ext cx="92710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ekran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10 · Projektory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TECHNOLOGIE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3LCD i LCoS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3LCD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Światło rozdzielane pryzmatami na R, G, B — trzy matryce LCD (przepuszczające), potem łączone pryzmatem. Brak efektu tęczy, jasne kolory. Epson.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LCoS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Ciekły kryształ na krzemie — matryca odbiciowa. Bardzo dobry kontrast i gładki obraz. Sony SXRD, JVC D-ILA, projektory kina domowego.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Pixel shift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Projektory „4K” często mają matrycę 1080p lub 2716×1528 i przesuwają obraz o pół piksela (np. XPR w DLP).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734197"/>
            <a:ext cx="10566400" cy="2159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57250" y="5080397"/>
            <a:ext cx="111760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lampa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74950" y="4978797"/>
            <a:ext cx="1181100" cy="3657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lustra dichroiczne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32500" y="5296297"/>
            <a:ext cx="156210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3 matryce LCD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32500" y="4356497"/>
            <a:ext cx="130810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pryzmat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53300" y="5258197"/>
            <a:ext cx="105410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obiektyw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664700" y="5639197"/>
            <a:ext cx="92710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r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ekran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10 · Projektory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ŹRÓDŁA ŚWIATŁA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Lampa, LED czy laser?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4000"/>
                <a:gridCol w="2286000"/>
                <a:gridCol w="2794000"/>
                <a:gridCol w="2692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Źródło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Żywotność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Zalety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Wady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Lampa UHP (rtęciowa)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3000–10 000 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tania, jasna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wymiana lampy, rtęć, nagrzewanie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20 000–30 000 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razu gotowy, trwały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mniejsza jasność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Laser + luminofor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20 000 h i więcej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jasny, stabilny, bez wymian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droższy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Laser RGB (triple laser)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20 000 h i więcej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najszersza gama barw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najdroższy, możliwy efekt „speckle”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Hybryda laser + 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20 000 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bez rtęci, wysoka jasność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pośrednia cena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10 · Projektory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PARAMETRY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Jasność: ANSI lumeny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ANSI lumen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Pomiar w 9 punktach ekranu i uśrednienie (ISO 21118). Jedyna wiarygodna wartość do porównań.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Ile potrzeba?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Ciemny pokój, kino domowe: 1500–2500. Sala lekcyjna przy dziennym świetle: 3500–5000 i więcej.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Pułapka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Tanie projektory LED podają „lumeny LED” lub „lumeny źródła” — kilka razy więcej niż realne ANSI.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10 · Projektory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PARAMETRY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Kontrast i rozdzielczość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60711"/>
          </a:xfrm>
          <a:prstGeom prst="roundRect">
            <a:avLst>
              <a:gd name="adj" fmla="val 65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Full On / Off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Biały ekran kontra czarny ekran, mierzone osobno. Daje duże, efektowne liczby.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60711"/>
          </a:xfrm>
          <a:prstGeom prst="roundRect">
            <a:avLst>
              <a:gd name="adj" fmla="val 65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ANSI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Szachownica 16 pól na jednym obrazie — średnia bieli do średniej czerni. Znacznie niższe, uczciwsze wartości.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60711"/>
          </a:xfrm>
          <a:prstGeom prst="roundRect">
            <a:avLst>
              <a:gd name="adj" fmla="val 65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438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Rozdzielczość natywna a obsługiwana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585641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Obsługiwana: jaki sygnał projektor przyjmie. Natywna: ile pikseli ma matryca. „Obsługuje 4K” nie znaczy „wyświetla 4K”.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10 · Projektory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INSTALACJA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Odległość, geometria i ekran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Throw ratio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Stosunek odległości do szerokości obrazu. 1,5:1 — z 3 m obraz ma 2 m szerokości.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UST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Ultra Short Throw — stoi kilkadziesiąt cm od ściany. Laserowe „telewizory” i tablice interaktywne.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Lens shift a keystone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Lens shift przesuwa obraz optycznie (bez straty jakości). Keystone koryguje trapez cyfrowo, kosztem rozdzielczości.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Ekran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Wzmocnienie (gain) i ekrany ALR odrzucające światło z otoczenia zwiększają kontrast w jasnym pokoju.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10 · Projektory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Projektory dziś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Szkoły i biura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Projektory coraz częściej zastępują duże monitory interaktywne — jasne, bez kalibracji i wymiany lamp.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Kino domowe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Laserowe projektory UST 4K jako alternatywa dla telewizora 100″ i większego.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Kina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Projekcja laserowa 4K w standardzie DCI; IMAX z laserami RGB. Taśma filmowa w wybranych salach IMAX 70 mm.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10 · Projektory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DD8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261798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DLP od 3LCD?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81339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„lumeny LED” to nie to samo co ANSI lumeny?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540652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Jaką szerokość obrazu da projektor o throw ratio 1,2:1 z 3,6 m?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389235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Kiedy lepiej użyć lens shift zamiast keystone?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Texas Instruments (DLP), Epson (3LCD), ISO 21118, materiały producentów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Ekrany 10: Projektory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