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CRT to technologia historyczna, ale wiele pojęć (odświeżanie, synchronizacja pozioma i pionowa, przeplot, rozmiar w calach) pochodzi właśnie z kineskopów.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Wewnątrz kineskopu jest próżnia. Elektrony lecą z katody do ekranu, a pole magnetyczne cewek odchylających kieruje je w odpowiednie miejsce.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Obraz CRT „świeci” tylko w miejscu, gdzie akurat jest wiązka — reszta ekranu gaśnie. Dlatego kamera nagrywająca stary telewizor pokazuje pasy.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Im wyższa rozdzielczość, tym więcej linii — i tym niższe maksymalne odświeżanie przy tej samej częstotliwości poziomej. Dlatego CRT oferowały np. 1024×768 przy 100 Hz, ale 1600×1200 tylko przy 75 Hz.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Plamka to nie rozmiar punktu, tylko odległość między punktami luminoforu tego samego koloru — mniejsza = ostrzejszy obraz. W monitorach Trinitron widać dwie cienkie poziome linie — to druty stabilizujące maskę.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trybie 32-bitowym dodatkowe 8 bitów nie daje nowych kolorów — przyspiesza dostęp do pamięci (wyrównanie do 4 bajtów) albo przechowuje przezroczystość.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policzyć z uczniami kilka przykładów, w tym dla 21:9. Twierdzenie Pitagorasa w praktyce: przekątna² = szerokość² + wysokość².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Paradoks: najlepsze CRT miały lepszą ostrość ruchu niż większość LCD. Dopiero OLED z bardzo wysokim odświeżaniem to nadrobił.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Masowa produkcja kineskopów skończyła się w latach 2010. Anoda kineskopu działa jak kondensator — bez rozładowania może porazić nawet po odłączeniu od prądu.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ok. 1024 × 85 × 1,05 ≈ 91 kHz.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A15C00"/>
                </a:solidFill>
                <a:latin typeface="Arial"/>
              </a:rPr>
              <a:t>Monitory i ekrany · Lekcja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Monitory CRT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Kineskop: jak działał i co po nim zostało w dzisiejszych ekranach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Lampa katodowa w trzech krokach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9633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1093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Katoda emituje elektrony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28975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59175" y="1874441"/>
            <a:ext cx="2339975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622675" y="2020491"/>
            <a:ext cx="2212975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Napięcie 10–25 kV je przyspiesza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5350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5550" y="19633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69050" y="21093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Cewki odchylają wiązkę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21725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51925" y="19696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09075" y="21093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Luminofor świeci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28269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47750" y="30364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Działo elektronowe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7750" y="33190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 wąskiej części lampy. W kolorowym CRT są trzy wiązki — dla czerwieni, zieleni i błękitu.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402634" y="28269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637584" y="30364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Luminofor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37584" y="33190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Przód lampy pokryty od środka substancją, która świeci po uderzeniu elektronów.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992467" y="28269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227417" y="30364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Sterowanie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7417" y="33190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Natężenie wiązki zmienia się zgodnie z sygnałem z karty graficznej — to jasność punktu.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473377"/>
            <a:ext cx="10566400" cy="14732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74700" y="4536877"/>
            <a:ext cx="18796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Katoda i siatki (działo)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588000" y="5705277"/>
            <a:ext cx="1943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Cewki odchylające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000500" y="4486077"/>
            <a:ext cx="1943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Anoda 10–25 kV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080500" y="5629077"/>
            <a:ext cx="21336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Maska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080500" y="4930577"/>
            <a:ext cx="23368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Luminofor (od środka ekranu)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2 · CRT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OBRAZ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Skanowanie linia po linii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Rastrowanie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Wiązka przebiega poziomymi liniami od góry do dołu — jak pisanie na maszynie. Potem wraca na początek.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Przeplot (interlace)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Najpierw linie nieparzyste, potem parzyste. Oszczędzał pasmo w telewizji — stąd oznaczenie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1080i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Progresywne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Wszystkie linie w każdej klatce — oznaczenie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1080p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 Standard w monitorach.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Te pojęcia przetrwały: sygnały HSYNC i VSYNC nadal istnieją w VGA, a „i” i „p” w nazwach formatów wideo pochodzą z epoki kineskopów.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067" y="4343797"/>
            <a:ext cx="3302000" cy="133350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1328837" y="57636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557437" y="5740797"/>
            <a:ext cx="81756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linia obrazu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540099" y="57636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B8C2C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2768699" y="5740797"/>
            <a:ext cx="95279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powrót wiązki</a:t>
            </a:r>
          </a:p>
        </p:txBody>
      </p:sp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4901" y="4343797"/>
            <a:ext cx="3302000" cy="1333500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4588073" y="57636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4816673" y="5740797"/>
            <a:ext cx="131742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pole 1: nieparzyste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99200" y="57636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527800" y="5740797"/>
            <a:ext cx="111402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pole 2: parzyste</a:t>
            </a:r>
          </a:p>
        </p:txBody>
      </p:sp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4734" y="4343797"/>
            <a:ext cx="3302000" cy="1333500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8792270" y="57636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9020870" y="5740797"/>
            <a:ext cx="159643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wszystkie linie w klatce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2 · CRT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Częstotliwość pozioma i pionowa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8166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5384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Pozioma (HSYNC)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53848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Ile linii na sekundę rysuje wiązka. Monitory komputerowe: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30–120 kHz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2941836"/>
            <a:ext cx="5816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47750" y="3151386"/>
            <a:ext cx="5384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Pionowa (VSYNC)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7750" y="3433961"/>
            <a:ext cx="5384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Ile razy na sekundę rysowany jest cały obraz. Zwykle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60–160 Hz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 VESA zalecała co najmniej 75–85 Hz („flicker free”).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934200" y="1874441"/>
            <a:ext cx="4445000" cy="1104900"/>
          </a:xfrm>
          <a:prstGeom prst="roundRect">
            <a:avLst>
              <a:gd name="adj" fmla="val 6896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934200" y="1874441"/>
            <a:ext cx="38100" cy="110490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200900" y="2026841"/>
            <a:ext cx="39878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Przykład: 1024 × 768 przy 85 Hz wymaga ok. 768 × 85 × 1,05 ≈ </a:t>
            </a:r>
            <a:r>
              <a:rPr sz="1500" b="1" i="0" u="none">
                <a:solidFill>
                  <a:srgbClr val="A15C00"/>
                </a:solidFill>
                <a:latin typeface="Arial"/>
              </a:rPr>
              <a:t>68,5 kHz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poziomo (5% na powrót wiązki).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2 · CRT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Maska i plamka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6985000" cy="16129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2794000"/>
                <a:gridCol w="1905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Maska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Budowa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Perforowana (delta)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okrągłe otwory, punkty w trójkątach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większość monitorów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Szczelinowa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prostokątne szczeliny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kompromis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Aperture grille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pionowe druty, paski luminoforu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Sony Trinitron, Diamondtron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715941"/>
            <a:ext cx="2095500" cy="1460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49152" y="5239941"/>
            <a:ext cx="14607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Perforowana (delta)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550" y="3715941"/>
            <a:ext cx="2095500" cy="1460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56434" y="5239941"/>
            <a:ext cx="93583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Szczelinowa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2300" y="3715941"/>
            <a:ext cx="2095500" cy="1460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229152" y="5239941"/>
            <a:ext cx="10797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Aperture grille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02600" y="1874441"/>
            <a:ext cx="32766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362950" y="2109391"/>
            <a:ext cx="2794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A15C00"/>
                </a:solidFill>
                <a:latin typeface="Arial"/>
              </a:rPr>
              <a:t>0,25 mm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62950" y="2655491"/>
            <a:ext cx="2794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typowa plamka (dot pitch) monitora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2600" y="3256161"/>
            <a:ext cx="3276600" cy="1587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102600" y="4907161"/>
            <a:ext cx="331470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Strzałka = plamka: odstęp między punktami tego samego koloru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2 · CRT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Głębia kolorów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32000"/>
                <a:gridCol w="2667000"/>
                <a:gridCol w="586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Tryb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Kolorów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 bitów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paleta — minimum multimediów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16 bitów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65 536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High Color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24 bity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16 777 216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True Color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32 bity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16 777 216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True Color + kanał alfa lub wyrównanie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1812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CRT jest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analogowy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przyjmie dowolny poziom sygnału. Liczba kolorów zależała od karty graficznej, nie od monitora.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2 · CRT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liczymy przekątną?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5260340" cy="1066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Przekątna w calach: </a:t>
            </a:r>
            <a:r>
              <a:rPr sz="1400" b="1" i="0" u="none">
                <a:solidFill>
                  <a:srgbClr val="A15C00"/>
                </a:solidFill>
                <a:latin typeface="Arial"/>
              </a:rPr>
              <a:t>1″ = 2,54 cm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CRT część kineskopu kryła obudowa — </a:t>
            </a:r>
            <a:r>
              <a:rPr sz="1400" b="1" i="0" u="none">
                <a:solidFill>
                  <a:srgbClr val="A15C00"/>
                </a:solidFill>
                <a:latin typeface="Arial"/>
              </a:rPr>
              <a:t>obszar widoczny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był mniejszy o ok. 1–2″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LCD 15″ ≈ CRT 17″ pod względem widocznego obrazu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553200" y="1874441"/>
            <a:ext cx="4826000" cy="1369616"/>
          </a:xfrm>
          <a:prstGeom prst="roundRect">
            <a:avLst>
              <a:gd name="adj" fmla="val 7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788150" y="2083991"/>
            <a:ext cx="4394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Wzór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88150" y="2325291"/>
            <a:ext cx="4394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Szerokość ekranu 16:9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88150" y="2607866"/>
            <a:ext cx="4394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szerokość = przekątna × 16 / √(16² + 9²) ≈ przekątna × 0,87</a:t>
            </a:r>
            <a:br/>
            <a:r>
              <a:rPr sz="1200" b="0" i="0" u="none">
                <a:solidFill>
                  <a:srgbClr val="38445A"/>
                </a:solidFill>
                <a:latin typeface="Arial"/>
              </a:rPr>
              <a:t>Telewizor 55″ → ok. 47,9″ ≈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122 cm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szerokości.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2 · CRT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OCENA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CRT kontra współczesne ekrany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3556000"/>
                <a:gridCol w="434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CRT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LCD / 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Rozdzielczość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dowolna, bez skalowania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natywna, inne skalowane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Opóźnienie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praktycznie zerowe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ułamka ms (OLED) do kilkunastu ms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Ostrość ruchu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dobra (obraz impulsowy)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OLED dogania dzięki 480–720 Hz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Masa i głębokość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kilkadziesiąt kg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kg, kilka cm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Zużycie energii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kilkukrotnie niższe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Migotanie, geometria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migotanie przy niskich Hz, zniekształcenia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(poza PWM)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2 · CRT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CRT DZIŚ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Gdzie jeszcze spotkamy kineskop?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Retro gaming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Stare konsole i pistolety świetlne (np. do Duck Hunt) działają tylko z CRT — liczą na zerowe opóźnienie.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Kolekcjonerzy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Profesjonalne monitory studyjne (np. Sony PVM/BVM) osiągają wysokie ceny.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Recykling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Szkło kineskopu zawiera ołów — CRT to elektrośmieci wymagające specjalnej utylizacji.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Bezpieczeństwo: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kineskop trzyma wysokie napięcie długo po wyłączeniu. Nie otwieramy obudowy bez przeszkolenia!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2 · CRT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C76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36135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w CRT nie ma „natywnej rozdzielczości”?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272762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„i” w nazwie 1080i?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604758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Jaką częstotliwość poziomą potrzebuje obraz 1280 × 1024 przy 85 Hz?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552340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nie wolno otwierać starego telewizora kineskopowego?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VESA, dokumentacja monitorów CRT, materiały o recyklingu elektroodpadów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2: Monitory CRT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