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ekranach emisyjnych i kropkach kwantowych. Najważniejsze: QLED to NIE OLED (to LCD), a QD-OLED to OLED z kropkami kwantowymi.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Pierwsze praktyczne diody OLED opracowali w firmie Kodak w 1987 r. Ching Tang i Steven Van Slyke. Masowe ekrany pojawiły się w telefonach w latach 2000.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ta sama idea co w zwykłej diodzie LED, tylko z materiałów organicznych nakładanych cienkimi warstwami. Stara prezentacja opisywała to szczegółowo — tu uproszczony schemat.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AMOLED to nie osobna technologia od OLED, tylko sposób sterowania. Popularny moduł SSD1306 do Arduino to właśnie PMOLED.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Duże panele RGB OLED trudno produkować (drukowanie trzech materiałów na dużej powierzchni), dlatego LG używa białego OLED z filtrami, a Samsung — niebieskiego z kropkami kwantowymi.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Schemat uproszczony, warstwy od dołu: tranzystory TFT, warstwa OLED, filtry albo kropki kwantowe. Filtr pochłania część światła, a kropka kwantowa je przetwarza — dlatego QD-OLED ma jaśniejsze, bardziej nasycone kolory.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podawała, że OLED ma najwyższą jasność — to nieprawda. Jasność dużych białych płaszczyzn jest wciąż niższa niż w Mini LED; OLED wygrywa czernią, nie jasnością.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Producenci walczą z wypalaniem: przesuwanie pikseli, odświeżanie kompensacyjne, radiatory, a w monitorach często gwarancja na burn-in (2–3 lata). Monitor LG z RGB stripe (2026) ma usunąć problem obwódek tekstu.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Twórcy kropek kwantowych (Moungi Bawendi, Louis Brus, Aleksiej Jekimow) otrzymali Nagrodę Nobla z chemii w 2023 r. — dobra ciekawostka dla uczniów.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slajd warto omówić dokładnie — to najczęstsze pułapki przy zakupie telewizora. Test: czy ekran ma podświetlenie? Jeśli tak, to LCD, niezależnie od nazwy.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LTPS (polikrystaliczny krzem niskotemperaturowy) jest szybszy od a-Si i potrzebny w OLED. LTPO pozwala zejść do 1 Hz, gdy obraz stoi — oszczędność baterii.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Dane z zapowiedzi LG Display na CES 2026. RGB stripe w OLED to odpowiedź na problem kolorowych obwódek tekstu, na które narzekali programiści i osoby pracujące z dokumentami.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MicroLED jest od lat „technologią przyszłości” — główną przeszkodą jest koszt przeniesienia milionów mikrodiod na panel.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QLED = LCD z kropkami kwantowymi (podświetlenie); QD-OLED = emisyjny OLED z warstwą kropek kwantowych.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B4236E"/>
                </a:solidFill>
                <a:latin typeface="Arial"/>
              </a:rPr>
              <a:t>Monitory i ekrany · Lekcja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376190"/>
            <a:ext cx="6007100" cy="12801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040"/>
              </a:lnSpc>
            </a:pPr>
            <a:r>
              <a:rPr sz="4800" b="1" i="0" u="none">
                <a:solidFill>
                  <a:srgbClr val="142033"/>
                </a:solidFill>
                <a:latin typeface="Arial"/>
              </a:rPr>
              <a:t>OLED, AMOLED, QLED i QD-OLED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385951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Piksele, które świecą same — i gąszcz podobnych nazw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OLED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Organiczna dioda elektroluminescencyjna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OLED to dioda LED z </a:t>
            </a:r>
            <a:r>
              <a:rPr sz="2000" b="1" i="0" u="none">
                <a:solidFill>
                  <a:srgbClr val="B4236E"/>
                </a:solidFill>
                <a:latin typeface="Arial"/>
              </a:rPr>
              <a:t>związków organicznych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(węglowych). Każdy subpiksel świeci sam — nie ma podświetlenia ani ciekłego kryształu.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Czerń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Wyłączony piksel nie świeci — kontrast praktycznie nieskończony.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2890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Cienkość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3382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Kilka warstw o grubości ułamków mikrometra — ekrany gięte, zwijane, przezroczyste.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92467" y="2890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227417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Szybkość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7417" y="3382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Czas reakcji ok. 0,03 ms, a w najnowszych panelach nawet 0,02 ms.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świeci OLED?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950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Katoda — dostarcza elektrony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57041"/>
            <a:ext cx="5207000" cy="406400"/>
          </a:xfrm>
          <a:prstGeom prst="roundRect">
            <a:avLst>
              <a:gd name="adj" fmla="val 18750"/>
            </a:avLst>
          </a:prstGeom>
          <a:solidFill>
            <a:srgbClr val="F5A9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0600" y="2471341"/>
            <a:ext cx="4889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Warstwa emisyjna (organiczna)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269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475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Warstwa przewodząca dziury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3095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96950" y="34301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Anoda (przezroczysta, ITO)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92141"/>
            <a:ext cx="5207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96950" y="3912791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Podłoże: szkło lub folia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37960" y="1874441"/>
            <a:ext cx="4879340" cy="1600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Napięcie w kierunku przewodzenia: elektrony i dziury płyną ku sobie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warstwie emisyjnej </a:t>
            </a:r>
            <a:r>
              <a:rPr sz="1400" b="1" i="0" u="none">
                <a:solidFill>
                  <a:srgbClr val="B4236E"/>
                </a:solidFill>
                <a:latin typeface="Arial"/>
              </a:rPr>
              <a:t>rekombinują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oddają energię jako światło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Kolor zależy od użytego związku organicznego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kierunku zaporowym dioda nie świeci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3627041"/>
            <a:ext cx="4953000" cy="190500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6324600" y="5697141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540500" y="5684441"/>
            <a:ext cx="81319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elektron (−)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93397" y="5697141"/>
            <a:ext cx="152400" cy="152400"/>
          </a:xfrm>
          <a:prstGeom prst="roundRect">
            <a:avLst>
              <a:gd name="adj" fmla="val 50000"/>
            </a:avLst>
          </a:prstGeom>
          <a:solidFill>
            <a:srgbClr val="FFAD8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709297" y="5684441"/>
            <a:ext cx="68609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dziura (+)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535095" y="5697141"/>
            <a:ext cx="152400" cy="152400"/>
          </a:xfrm>
          <a:prstGeom prst="roundRect">
            <a:avLst>
              <a:gd name="adj" fmla="val 16666"/>
            </a:avLst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750995" y="5684441"/>
            <a:ext cx="50393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światło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STEROWANIE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PMOLED i AMOLED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pasywna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PMOLED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Matryca pasywna: piksel na przecięciu wiersza i kolumny. Małe monochromatyczne ekraniki — np. 0,96″ do Arduino i ESP32.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aktywna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AMOLED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Matryca aktywna: każdy subpiksel ma tranzystory TFT. Telefony, zegarki, telewizory, monitory.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1796256"/>
          </a:xfrm>
          <a:prstGeom prst="roundRect">
            <a:avLst>
              <a:gd name="adj" fmla="val 56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227417" y="2083991"/>
            <a:ext cx="295483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marketing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7417" y="2325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Super AMOLED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7417" y="2607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Nazwa Samsunga: warstwa dotykowa zintegrowana z ekranem — cieńszy, jaśniejszy, mniej odbić.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ODMIANY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WOLED, QD-OLED i tandem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3368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67000"/>
                <a:gridCol w="2794000"/>
                <a:gridCol w="510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Kto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Jak działa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RGB 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telefony, zegarki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subpiksele R, G, B z różnych materiałów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LG Display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biały OLED + filtry barwne; w 2026 r. Primary RGB Tandem 2.0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QD-OLED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Samsung Display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niebieski OLED + kropki kwantowe zamieniające kolor; 5. generacja w 2026 r.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Tandem 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iPad Pro, laptopy, WOLED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dwie lub więcej warstw emisyjnych — jaśniej i dłuższa żywotność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OLEDoS (micro-OLED)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gogle VR/AR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OLED na krzemie — kilka tysięcy PPI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ODMIANY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WOLED i QD-OLED od środka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74441"/>
            <a:ext cx="4826000" cy="2667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2800" y="4643041"/>
            <a:ext cx="5168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WOLED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4963716"/>
            <a:ext cx="51689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Biały OLED świeci pod filtrami R, G, B; czwarty subpiksel (W) jest bez filtra.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1874441"/>
            <a:ext cx="4826000" cy="2667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248400" y="4643041"/>
            <a:ext cx="51689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QD-OLED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48400" y="4963716"/>
            <a:ext cx="51689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Niebieski OLED; kropki kwantowe zamieniają niebieskie światło na czerwone i zielone.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OCENA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Zalety OLED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Kontrast i HDR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Idealna czerń, precyzyjny HDR bez poświaty (bloomingu).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Kąty widzenia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Kolory stabilne prawie pod każdym kątem.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183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Ruch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43396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Najkrótszy czas reakcji; w 2026 r. monitory OLED 480–720 Hz.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1836"/>
            <a:ext cx="5207000" cy="914995"/>
          </a:xfrm>
          <a:prstGeom prst="roundRect">
            <a:avLst>
              <a:gd name="adj" fmla="val 1110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15138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Konstrukcja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43396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Cienkie, lekkie, elastyczne — składane telefony, zwijane telewizory.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OCENA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Wady OLED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777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Wyjaśnienie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Wypalanie (burn-in)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statyczne elementy (paski zadań, HUD) zużywają subpiksele nierówno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ABL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automatyczne ograniczanie jasności przy dużych jasnych obszarach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Obwódki tekstu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nietypowy układ subpikseli (np. trójkątny w QD-OLED) daje kolorowe krawędzie liter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Migotanie przy VRR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zmiany jasności przy zmiennej liczbie klatek, zwłaszcza w ciemnych scenach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Wilgoć i cena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materiał organiczny wymaga szczelnej obudowy; panele wciąż droższe od LCD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KROPKI KWANTOWE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są kropki kwantowe?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66700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Nanokryształy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Półprzewodnikowe kryształki o rozmiarze kilku nanometrów. Kolor światła zależy od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rozmiaru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kropki.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584" y="2083991"/>
            <a:ext cx="266700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37584" y="3226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Zamiana koloru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37584" y="3509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Pochłaniają niebieskie światło i emitują bardzo czystą czerwień lub zieleń — szersza gama barw.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2467" y="1874441"/>
            <a:ext cx="3386634" cy="2725936"/>
          </a:xfrm>
          <a:prstGeom prst="roundRect">
            <a:avLst>
              <a:gd name="adj" fmla="val 372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417" y="2083991"/>
            <a:ext cx="266700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08367" y="3226991"/>
            <a:ext cx="118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QLED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554567" y="3226991"/>
            <a:ext cx="118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QD-OLED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7417" y="34682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27417" y="37508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 LCD jako warstwa w podświetleniu (QLED), w OLED jako warstwa konwersji (QD-OLED).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NAZEWNICTWO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QLED, QNED, QD-OLED — co jest czym?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683000"/>
                <a:gridCol w="4826000"/>
                <a:gridCol w="2057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Faktycznie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Emisyjny?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QLED (Samsung, TCL i inni)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LCD + kropki kwantowe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QNED (LG)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LCD + kropki kwantowe / NanoCell, często 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Neo QLED (Samsung)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LCD Mini LED + kropki kwantowe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Micro RGB (Samsung, LG)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LCD z podświetleniem RGB 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QD-OLED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OLED + kropki kwantowe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MicroLED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nieorganiczne diody w każdym pikselu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STEROWANIE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Tranzystory w ekranach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a-Si TFT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Krzem amorficzny — tani, standard w LCD. Każdy subpiksel ma własny tranzystor (w przeciwieństwie do STN).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IGZO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Tlenek indu, galu i cynku — mniejsze tranzystory, wyższe rozdzielczości, mniejszy pobór mocy.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LTPO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Połączenie LTPS i tlenków: ekran telefonu zmienia odświeżanie od 1 do 120 Hz — np. dla Always-On Display.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STAN NA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Monitory OLED w 2026 roku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B4236E"/>
                </a:solidFill>
                <a:latin typeface="Arial"/>
              </a:rPr>
              <a:t>720 Hz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27″ OLED LG Display, reakcja 0,02 ms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62984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B4236E"/>
                </a:solidFill>
                <a:latin typeface="Arial"/>
              </a:rPr>
              <a:t>5K2K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2984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pierwszy 39″ panel 21:9 do gier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52817" y="2109391"/>
            <a:ext cx="2904034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B4236E"/>
                </a:solidFill>
                <a:latin typeface="Arial"/>
              </a:rPr>
              <a:t>240 Hz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52817" y="2655491"/>
            <a:ext cx="2904034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pierwszy OLED z RGB stripe (160 PPI)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408561"/>
            <a:ext cx="106045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LG stosuje w monitorach 2026 </a:t>
            </a:r>
            <a:r>
              <a:rPr sz="1500" b="1" i="0" u="none">
                <a:solidFill>
                  <a:srgbClr val="B4236E"/>
                </a:solidFill>
                <a:latin typeface="Arial"/>
              </a:rPr>
              <a:t>Primary RGB Tandem 2.0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, a Samsung Display — </a:t>
            </a:r>
            <a:r>
              <a:rPr sz="1500" b="1" i="0" u="none">
                <a:solidFill>
                  <a:srgbClr val="B4236E"/>
                </a:solidFill>
                <a:latin typeface="Arial"/>
              </a:rPr>
              <a:t>5. generację QD-OLED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PRZYSZŁOŚĆ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po OLED?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768277"/>
          </a:xfrm>
          <a:prstGeom prst="roundRect">
            <a:avLst>
              <a:gd name="adj" fmla="val 57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MicroLED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106660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Nieorganiczne mikrodiody w każdym pikselu: jasność LED, czerń OLED, brak wypalania. Na razie bardzo drogie — ekrany modułowe i demonstracje (np. 163″ Hisense na CES 2026).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768277"/>
          </a:xfrm>
          <a:prstGeom prst="roundRect">
            <a:avLst>
              <a:gd name="adj" fmla="val 57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QDEL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Kropki kwantowe świecące elektrycznie, bez OLED pod spodem. Etap prototypów.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768277"/>
          </a:xfrm>
          <a:prstGeom prst="roundRect">
            <a:avLst>
              <a:gd name="adj" fmla="val 57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Nowe formy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Składane i zwijane ekrany, przezroczyste OLED w witrynach i samochodach.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6 · OLED i kropki kwantowe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A9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15049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QLED od QD-OLED?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34052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OLED się wypala, a LCD nie?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1157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w telefonie tranzystory LTPO?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77103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na OLED tekst może mieć kolorowe obwódki?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LG Display (CES 2026), Samsung Display, Nagroda Nobla z chemii 2023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6: OLED, QLED, AMOLED i QD-OLED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