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49AA208F-7CC9-4DBC-8180-DC346CC6B8DD}"/>
    <pc:docChg chg="modSld">
      <pc:chgData name="Damian Radzik" userId="9b6437a5cc3fe03b" providerId="LiveId" clId="{49AA208F-7CC9-4DBC-8180-DC346CC6B8DD}" dt="2020-02-24T09:11:13.210" v="27" actId="20577"/>
      <pc:docMkLst>
        <pc:docMk/>
      </pc:docMkLst>
      <pc:sldChg chg="modSp">
        <pc:chgData name="Damian Radzik" userId="9b6437a5cc3fe03b" providerId="LiveId" clId="{49AA208F-7CC9-4DBC-8180-DC346CC6B8DD}" dt="2020-02-24T09:11:13.210" v="27" actId="20577"/>
        <pc:sldMkLst>
          <pc:docMk/>
          <pc:sldMk cId="2777832855" sldId="258"/>
        </pc:sldMkLst>
        <pc:spChg chg="mod">
          <ac:chgData name="Damian Radzik" userId="9b6437a5cc3fe03b" providerId="LiveId" clId="{49AA208F-7CC9-4DBC-8180-DC346CC6B8DD}" dt="2020-02-24T09:11:13.210" v="27" actId="20577"/>
          <ac:spMkLst>
            <pc:docMk/>
            <pc:sldMk cId="2777832855" sldId="258"/>
            <ac:spMk id="3" creationId="{FF5CA163-1203-47D7-A909-E265FDF09D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24A698E-198C-4BEE-8171-7F5658B781CA}" type="datetimeFigureOut">
              <a:rPr lang="pl-PL" smtClean="0"/>
              <a:t>24.02.2020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3B3D1-BFB8-4400-8360-F512564B0FA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4608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A698E-198C-4BEE-8171-7F5658B781CA}" type="datetimeFigureOut">
              <a:rPr lang="pl-PL" smtClean="0"/>
              <a:t>24.02.2020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3B3D1-BFB8-4400-8360-F512564B0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070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A698E-198C-4BEE-8171-7F5658B781CA}" type="datetimeFigureOut">
              <a:rPr lang="pl-PL" smtClean="0"/>
              <a:t>24.02.2020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3B3D1-BFB8-4400-8360-F512564B0FA9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267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A698E-198C-4BEE-8171-7F5658B781CA}" type="datetimeFigureOut">
              <a:rPr lang="pl-PL" smtClean="0"/>
              <a:t>24.02.2020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3B3D1-BFB8-4400-8360-F512564B0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9355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A698E-198C-4BEE-8171-7F5658B781CA}" type="datetimeFigureOut">
              <a:rPr lang="pl-PL" smtClean="0"/>
              <a:t>24.02.2020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3B3D1-BFB8-4400-8360-F512564B0FA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211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A698E-198C-4BEE-8171-7F5658B781CA}" type="datetimeFigureOut">
              <a:rPr lang="pl-PL" smtClean="0"/>
              <a:t>24.02.2020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3B3D1-BFB8-4400-8360-F512564B0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3549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A698E-198C-4BEE-8171-7F5658B781CA}" type="datetimeFigureOut">
              <a:rPr lang="pl-PL" smtClean="0"/>
              <a:t>24.02.2020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3B3D1-BFB8-4400-8360-F512564B0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1309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A698E-198C-4BEE-8171-7F5658B781CA}" type="datetimeFigureOut">
              <a:rPr lang="pl-PL" smtClean="0"/>
              <a:t>24.02.2020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3B3D1-BFB8-4400-8360-F512564B0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6031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A698E-198C-4BEE-8171-7F5658B781CA}" type="datetimeFigureOut">
              <a:rPr lang="pl-PL" smtClean="0"/>
              <a:t>24.02.2020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3B3D1-BFB8-4400-8360-F512564B0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299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A698E-198C-4BEE-8171-7F5658B781CA}" type="datetimeFigureOut">
              <a:rPr lang="pl-PL" smtClean="0"/>
              <a:t>24.02.2020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3B3D1-BFB8-4400-8360-F512564B0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8752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A698E-198C-4BEE-8171-7F5658B781CA}" type="datetimeFigureOut">
              <a:rPr lang="pl-PL" smtClean="0"/>
              <a:t>24.02.2020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3B3D1-BFB8-4400-8360-F512564B0FA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513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24A698E-198C-4BEE-8171-7F5658B781CA}" type="datetimeFigureOut">
              <a:rPr lang="pl-PL" smtClean="0"/>
              <a:t>24.02.2020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ED3B3D1-BFB8-4400-8360-F512564B0FA9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7950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F5C270-4F5D-44FB-B96B-678DE39C9E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Wysyłanie plików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DED0ED7-B56F-4585-B0BE-727FC5FF6D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364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D52A82-C791-4438-834E-B6A93DD96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83138D-6858-4E2F-A81B-63C49638B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6269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AB85D3-7FAD-4797-BC26-A56C6C7E2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DD70F0-99FC-4ECC-973E-0A652A061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Aby umożliwić wysyłanie plików na serwer trzeba edytować plik php.ini.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file_uploads</a:t>
            </a:r>
            <a:r>
              <a:rPr lang="pl-PL" dirty="0"/>
              <a:t> = On</a:t>
            </a:r>
          </a:p>
        </p:txBody>
      </p:sp>
    </p:spTree>
    <p:extLst>
      <p:ext uri="{BB962C8B-B14F-4D97-AF65-F5344CB8AC3E}">
        <p14:creationId xmlns:p14="http://schemas.microsoft.com/office/powerpoint/2010/main" val="1051635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B2306C-6030-481B-B260-1889406BD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HTML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5CA163-1203-47D7-A909-E265FDF09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&lt;!DOCTYPE 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&lt;body&gt;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&lt;form </a:t>
            </a:r>
            <a:r>
              <a:rPr lang="pl-PL" dirty="0" err="1"/>
              <a:t>action</a:t>
            </a:r>
            <a:r>
              <a:rPr lang="pl-PL" dirty="0"/>
              <a:t>="</a:t>
            </a:r>
            <a:r>
              <a:rPr lang="pl-PL" dirty="0" err="1"/>
              <a:t>upload.php</a:t>
            </a:r>
            <a:r>
              <a:rPr lang="pl-PL" dirty="0"/>
              <a:t>" </a:t>
            </a:r>
            <a:r>
              <a:rPr lang="pl-PL" dirty="0" err="1"/>
              <a:t>method</a:t>
            </a:r>
            <a:r>
              <a:rPr lang="pl-PL" dirty="0"/>
              <a:t>="post" </a:t>
            </a:r>
            <a:r>
              <a:rPr lang="pl-PL" dirty="0" err="1"/>
              <a:t>enctype</a:t>
            </a:r>
            <a:r>
              <a:rPr lang="pl-PL" dirty="0"/>
              <a:t>="</a:t>
            </a:r>
            <a:r>
              <a:rPr lang="pl-PL" dirty="0" err="1"/>
              <a:t>multipart</a:t>
            </a:r>
            <a:r>
              <a:rPr lang="pl-PL" dirty="0"/>
              <a:t>/form-data"&gt;</a:t>
            </a:r>
            <a:br>
              <a:rPr lang="pl-PL" dirty="0"/>
            </a:br>
            <a:r>
              <a:rPr lang="pl-PL" dirty="0"/>
              <a:t>    &lt;</a:t>
            </a:r>
            <a:r>
              <a:rPr lang="pl-PL" dirty="0" err="1"/>
              <a:t>input</a:t>
            </a:r>
            <a:r>
              <a:rPr lang="pl-PL" dirty="0"/>
              <a:t> </a:t>
            </a:r>
            <a:r>
              <a:rPr lang="pl-PL" dirty="0" err="1"/>
              <a:t>type</a:t>
            </a:r>
            <a:r>
              <a:rPr lang="pl-PL" dirty="0"/>
              <a:t>="file" </a:t>
            </a:r>
            <a:r>
              <a:rPr lang="pl-PL" dirty="0" err="1"/>
              <a:t>name</a:t>
            </a:r>
            <a:r>
              <a:rPr lang="pl-PL" dirty="0"/>
              <a:t>="</a:t>
            </a:r>
            <a:r>
              <a:rPr lang="pl-PL" dirty="0" err="1"/>
              <a:t>fileToUpload</a:t>
            </a:r>
            <a:r>
              <a:rPr lang="pl-PL" dirty="0"/>
              <a:t>" id="</a:t>
            </a:r>
            <a:r>
              <a:rPr lang="pl-PL" dirty="0" err="1"/>
              <a:t>fileToUpload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&lt;</a:t>
            </a:r>
            <a:r>
              <a:rPr lang="pl-PL" dirty="0" err="1"/>
              <a:t>input</a:t>
            </a:r>
            <a:r>
              <a:rPr lang="pl-PL" dirty="0"/>
              <a:t> 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submit</a:t>
            </a:r>
            <a:r>
              <a:rPr lang="pl-PL" dirty="0"/>
              <a:t>" </a:t>
            </a:r>
            <a:r>
              <a:rPr lang="pl-PL" dirty="0" err="1"/>
              <a:t>value</a:t>
            </a:r>
            <a:r>
              <a:rPr lang="pl-PL" dirty="0"/>
              <a:t>="</a:t>
            </a:r>
            <a:r>
              <a:rPr lang="pl-PL" dirty="0" err="1"/>
              <a:t>Upload</a:t>
            </a:r>
            <a:r>
              <a:rPr lang="pl-PL" dirty="0"/>
              <a:t>" </a:t>
            </a:r>
            <a:r>
              <a:rPr lang="pl-PL" dirty="0" err="1"/>
              <a:t>name</a:t>
            </a:r>
            <a:r>
              <a:rPr lang="pl-PL" dirty="0"/>
              <a:t>="</a:t>
            </a:r>
            <a:r>
              <a:rPr lang="pl-PL" dirty="0" err="1"/>
              <a:t>submit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&lt;/form&gt;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&lt;/body&gt;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777832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B94930-5C54-48B0-9F36-52214F132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61A6D0-8DDB-4639-98D4-E9180547C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Niektóre zasady, których należy przestrzegać dla powyższego formularza HTML: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Upewnij się, że formularz używa metody = „post”</a:t>
            </a:r>
          </a:p>
          <a:p>
            <a:pPr marL="0" indent="0">
              <a:buNone/>
            </a:pPr>
            <a:r>
              <a:rPr lang="pl-PL" dirty="0"/>
              <a:t>Formularz wymaga również następującego atrybutu: </a:t>
            </a:r>
            <a:r>
              <a:rPr lang="pl-PL" dirty="0" err="1"/>
              <a:t>enctype</a:t>
            </a:r>
            <a:r>
              <a:rPr lang="pl-PL" dirty="0"/>
              <a:t> = "</a:t>
            </a:r>
            <a:r>
              <a:rPr lang="pl-PL" dirty="0" err="1"/>
              <a:t>multipart</a:t>
            </a:r>
            <a:r>
              <a:rPr lang="pl-PL" dirty="0"/>
              <a:t> / form-data". Określa typ zawartości, który ma być używany podczas przesyłania formularza</a:t>
            </a:r>
          </a:p>
          <a:p>
            <a:pPr marL="0" indent="0">
              <a:buNone/>
            </a:pPr>
            <a:r>
              <a:rPr lang="pl-PL" dirty="0"/>
              <a:t>Bez powyższych wymagań przesyłanie pliku nie będzie działać.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Inne rzeczy do zauważenia: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Atrybut </a:t>
            </a:r>
            <a:r>
              <a:rPr lang="pl-PL" dirty="0" err="1"/>
              <a:t>type</a:t>
            </a:r>
            <a:r>
              <a:rPr lang="pl-PL" dirty="0"/>
              <a:t> = "file" znacznika &lt;</a:t>
            </a:r>
            <a:r>
              <a:rPr lang="pl-PL" dirty="0" err="1"/>
              <a:t>input</a:t>
            </a:r>
            <a:r>
              <a:rPr lang="pl-PL" dirty="0"/>
              <a:t>&gt; pokazuje pole wejściowe jako kontrolkę wyboru pliku, z przyciskiem „Przeglądaj” obok kontrolki wprowadzania</a:t>
            </a:r>
          </a:p>
          <a:p>
            <a:pPr marL="0" indent="0">
              <a:buNone/>
            </a:pPr>
            <a:r>
              <a:rPr lang="pl-PL" dirty="0"/>
              <a:t>Powyższy formularz wysyła dane do pliku o nazwie „</a:t>
            </a:r>
            <a:r>
              <a:rPr lang="pl-PL" dirty="0" err="1"/>
              <a:t>upload.php</a:t>
            </a:r>
            <a:r>
              <a:rPr lang="pl-PL" dirty="0"/>
              <a:t>”, który utworzymy następnie.</a:t>
            </a:r>
          </a:p>
        </p:txBody>
      </p:sp>
    </p:spTree>
    <p:extLst>
      <p:ext uri="{BB962C8B-B14F-4D97-AF65-F5344CB8AC3E}">
        <p14:creationId xmlns:p14="http://schemas.microsoft.com/office/powerpoint/2010/main" val="3088497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109899-9739-4A5A-A3EE-86B8C8F96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PHP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E86F04-96D7-435E-8C10-E508C14A6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&lt;?</a:t>
            </a:r>
            <a:r>
              <a:rPr lang="pl-PL" dirty="0" err="1"/>
              <a:t>php</a:t>
            </a: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target_dir</a:t>
            </a:r>
            <a:r>
              <a:rPr lang="pl-PL" dirty="0"/>
              <a:t> = "</a:t>
            </a:r>
            <a:r>
              <a:rPr lang="pl-PL" dirty="0" err="1"/>
              <a:t>uploads</a:t>
            </a:r>
            <a:r>
              <a:rPr lang="pl-PL" dirty="0"/>
              <a:t>/";</a:t>
            </a: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target_file</a:t>
            </a:r>
            <a:r>
              <a:rPr lang="pl-PL" dirty="0"/>
              <a:t> = $</a:t>
            </a:r>
            <a:r>
              <a:rPr lang="pl-PL" dirty="0" err="1"/>
              <a:t>target_dir</a:t>
            </a:r>
            <a:r>
              <a:rPr lang="pl-PL" dirty="0"/>
              <a:t> . </a:t>
            </a:r>
            <a:r>
              <a:rPr lang="pl-PL" dirty="0" err="1"/>
              <a:t>basename</a:t>
            </a:r>
            <a:r>
              <a:rPr lang="pl-PL" dirty="0"/>
              <a:t>($_FILES["</a:t>
            </a:r>
            <a:r>
              <a:rPr lang="pl-PL" dirty="0" err="1"/>
              <a:t>fileToUpload</a:t>
            </a:r>
            <a:r>
              <a:rPr lang="pl-PL" dirty="0"/>
              <a:t>"]["</a:t>
            </a:r>
            <a:r>
              <a:rPr lang="pl-PL" dirty="0" err="1"/>
              <a:t>name</a:t>
            </a:r>
            <a:r>
              <a:rPr lang="pl-PL" dirty="0"/>
              <a:t>"]);</a:t>
            </a: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uploadOk</a:t>
            </a:r>
            <a:r>
              <a:rPr lang="pl-PL" dirty="0"/>
              <a:t> = 1;</a:t>
            </a: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imageFileType</a:t>
            </a:r>
            <a:r>
              <a:rPr lang="pl-PL" dirty="0"/>
              <a:t> = </a:t>
            </a:r>
            <a:r>
              <a:rPr lang="pl-PL" dirty="0" err="1"/>
              <a:t>strtolower</a:t>
            </a:r>
            <a:r>
              <a:rPr lang="pl-PL" dirty="0"/>
              <a:t>(</a:t>
            </a:r>
            <a:r>
              <a:rPr lang="pl-PL" dirty="0" err="1"/>
              <a:t>pathinfo</a:t>
            </a:r>
            <a:r>
              <a:rPr lang="pl-PL" dirty="0"/>
              <a:t>($</a:t>
            </a:r>
            <a:r>
              <a:rPr lang="pl-PL" dirty="0" err="1"/>
              <a:t>target_file,PATHINFO_EXTENSION</a:t>
            </a:r>
            <a:r>
              <a:rPr lang="pl-PL" dirty="0"/>
              <a:t>));</a:t>
            </a:r>
            <a:br>
              <a:rPr lang="pl-PL" dirty="0"/>
            </a:br>
            <a:r>
              <a:rPr lang="pl-PL" dirty="0"/>
              <a:t>// </a:t>
            </a:r>
            <a:r>
              <a:rPr lang="pl-PL" dirty="0" err="1"/>
              <a:t>Check</a:t>
            </a:r>
            <a:r>
              <a:rPr lang="pl-PL" dirty="0"/>
              <a:t> </a:t>
            </a:r>
            <a:r>
              <a:rPr lang="pl-PL" dirty="0" err="1"/>
              <a:t>if</a:t>
            </a:r>
            <a:r>
              <a:rPr lang="pl-PL" dirty="0"/>
              <a:t> image file </a:t>
            </a:r>
            <a:r>
              <a:rPr lang="pl-PL" dirty="0" err="1"/>
              <a:t>is</a:t>
            </a:r>
            <a:r>
              <a:rPr lang="pl-PL" dirty="0"/>
              <a:t> a </a:t>
            </a:r>
            <a:r>
              <a:rPr lang="pl-PL" dirty="0" err="1"/>
              <a:t>actual</a:t>
            </a:r>
            <a:r>
              <a:rPr lang="pl-PL" dirty="0"/>
              <a:t> image </a:t>
            </a:r>
            <a:r>
              <a:rPr lang="pl-PL" dirty="0" err="1"/>
              <a:t>or</a:t>
            </a:r>
            <a:r>
              <a:rPr lang="pl-PL" dirty="0"/>
              <a:t> </a:t>
            </a:r>
            <a:r>
              <a:rPr lang="pl-PL" dirty="0" err="1"/>
              <a:t>fake</a:t>
            </a:r>
            <a:r>
              <a:rPr lang="pl-PL" dirty="0"/>
              <a:t> image</a:t>
            </a:r>
            <a:br>
              <a:rPr lang="pl-PL" dirty="0"/>
            </a:br>
            <a:r>
              <a:rPr lang="pl-PL" dirty="0" err="1"/>
              <a:t>if</a:t>
            </a:r>
            <a:r>
              <a:rPr lang="pl-PL" dirty="0"/>
              <a:t>(</a:t>
            </a:r>
            <a:r>
              <a:rPr lang="pl-PL" dirty="0" err="1"/>
              <a:t>isset</a:t>
            </a:r>
            <a:r>
              <a:rPr lang="pl-PL" dirty="0"/>
              <a:t>($_POST["</a:t>
            </a:r>
            <a:r>
              <a:rPr lang="pl-PL" dirty="0" err="1"/>
              <a:t>submit</a:t>
            </a:r>
            <a:r>
              <a:rPr lang="pl-PL" dirty="0"/>
              <a:t>"])) {</a:t>
            </a:r>
            <a:br>
              <a:rPr lang="pl-PL" dirty="0"/>
            </a:br>
            <a:r>
              <a:rPr lang="pl-PL" dirty="0"/>
              <a:t>    $</a:t>
            </a:r>
            <a:r>
              <a:rPr lang="pl-PL" dirty="0" err="1"/>
              <a:t>check</a:t>
            </a:r>
            <a:r>
              <a:rPr lang="pl-PL" dirty="0"/>
              <a:t> = </a:t>
            </a:r>
            <a:r>
              <a:rPr lang="pl-PL" dirty="0" err="1"/>
              <a:t>getimagesize</a:t>
            </a:r>
            <a:r>
              <a:rPr lang="pl-PL" dirty="0"/>
              <a:t>($_FILES["</a:t>
            </a:r>
            <a:r>
              <a:rPr lang="pl-PL" dirty="0" err="1"/>
              <a:t>fileToUpload</a:t>
            </a:r>
            <a:r>
              <a:rPr lang="pl-PL" dirty="0"/>
              <a:t>"]["</a:t>
            </a:r>
            <a:r>
              <a:rPr lang="pl-PL" dirty="0" err="1"/>
              <a:t>tmp_name</a:t>
            </a:r>
            <a:r>
              <a:rPr lang="pl-PL" dirty="0"/>
              <a:t>"]);</a:t>
            </a:r>
            <a:br>
              <a:rPr lang="pl-PL" dirty="0"/>
            </a:br>
            <a:r>
              <a:rPr lang="pl-PL" dirty="0"/>
              <a:t>    </a:t>
            </a:r>
            <a:r>
              <a:rPr lang="pl-PL" dirty="0" err="1"/>
              <a:t>if</a:t>
            </a:r>
            <a:r>
              <a:rPr lang="pl-PL" dirty="0"/>
              <a:t>($</a:t>
            </a:r>
            <a:r>
              <a:rPr lang="pl-PL" dirty="0" err="1"/>
              <a:t>check</a:t>
            </a:r>
            <a:r>
              <a:rPr lang="pl-PL" dirty="0"/>
              <a:t> !== </a:t>
            </a:r>
            <a:r>
              <a:rPr lang="pl-PL" dirty="0" err="1"/>
              <a:t>false</a:t>
            </a:r>
            <a:r>
              <a:rPr lang="pl-PL" dirty="0"/>
              <a:t>) {</a:t>
            </a:r>
            <a:br>
              <a:rPr lang="pl-PL" dirty="0"/>
            </a:br>
            <a:r>
              <a:rPr lang="pl-PL" dirty="0"/>
              <a:t>        echo "File </a:t>
            </a:r>
            <a:r>
              <a:rPr lang="pl-PL" dirty="0" err="1"/>
              <a:t>is</a:t>
            </a:r>
            <a:r>
              <a:rPr lang="pl-PL" dirty="0"/>
              <a:t> </a:t>
            </a:r>
            <a:r>
              <a:rPr lang="pl-PL" dirty="0" err="1"/>
              <a:t>an</a:t>
            </a:r>
            <a:r>
              <a:rPr lang="pl-PL" dirty="0"/>
              <a:t> image - " . $</a:t>
            </a:r>
            <a:r>
              <a:rPr lang="pl-PL" dirty="0" err="1"/>
              <a:t>check</a:t>
            </a:r>
            <a:r>
              <a:rPr lang="pl-PL" dirty="0"/>
              <a:t>["</a:t>
            </a:r>
            <a:r>
              <a:rPr lang="pl-PL" dirty="0" err="1"/>
              <a:t>mime</a:t>
            </a:r>
            <a:r>
              <a:rPr lang="pl-PL" dirty="0"/>
              <a:t>"] . ".";</a:t>
            </a:r>
            <a:br>
              <a:rPr lang="pl-PL" dirty="0"/>
            </a:br>
            <a:r>
              <a:rPr lang="pl-PL" dirty="0"/>
              <a:t>        $</a:t>
            </a:r>
            <a:r>
              <a:rPr lang="pl-PL" dirty="0" err="1"/>
              <a:t>uploadOk</a:t>
            </a:r>
            <a:r>
              <a:rPr lang="pl-PL" dirty="0"/>
              <a:t> = 1;</a:t>
            </a:r>
            <a:br>
              <a:rPr lang="pl-PL" dirty="0"/>
            </a:br>
            <a:r>
              <a:rPr lang="pl-PL" dirty="0"/>
              <a:t>    } </a:t>
            </a:r>
            <a:r>
              <a:rPr lang="pl-PL" dirty="0" err="1"/>
              <a:t>else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     echo "File </a:t>
            </a:r>
            <a:r>
              <a:rPr lang="pl-PL" dirty="0" err="1"/>
              <a:t>is</a:t>
            </a:r>
            <a:r>
              <a:rPr lang="pl-PL" dirty="0"/>
              <a:t> not </a:t>
            </a:r>
            <a:r>
              <a:rPr lang="pl-PL" dirty="0" err="1"/>
              <a:t>an</a:t>
            </a:r>
            <a:r>
              <a:rPr lang="pl-PL" dirty="0"/>
              <a:t> image.";</a:t>
            </a:r>
            <a:br>
              <a:rPr lang="pl-PL" dirty="0"/>
            </a:br>
            <a:r>
              <a:rPr lang="pl-PL" dirty="0"/>
              <a:t>        $</a:t>
            </a:r>
            <a:r>
              <a:rPr lang="pl-PL" dirty="0" err="1"/>
              <a:t>uploadOk</a:t>
            </a:r>
            <a:r>
              <a:rPr lang="pl-PL" dirty="0"/>
              <a:t> = 0;</a:t>
            </a:r>
            <a:br>
              <a:rPr lang="pl-PL" dirty="0"/>
            </a:br>
            <a:r>
              <a:rPr lang="pl-PL" dirty="0"/>
              <a:t>    }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261129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D98ED4-3A34-4E58-A7CB-4E93CB26D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Wyjaśnienie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57A7D9-CCE6-4C71-BB86-B90704964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$ </a:t>
            </a:r>
            <a:r>
              <a:rPr lang="pl-PL" dirty="0" err="1"/>
              <a:t>target_dir</a:t>
            </a:r>
            <a:r>
              <a:rPr lang="pl-PL" dirty="0"/>
              <a:t> = "</a:t>
            </a:r>
            <a:r>
              <a:rPr lang="pl-PL" dirty="0" err="1"/>
              <a:t>uploads</a:t>
            </a:r>
            <a:r>
              <a:rPr lang="pl-PL" dirty="0"/>
              <a:t> /" - określa katalog, w którym plik ma zostać umieszczony</a:t>
            </a:r>
          </a:p>
          <a:p>
            <a:pPr marL="0" indent="0">
              <a:buNone/>
            </a:pPr>
            <a:r>
              <a:rPr lang="pl-PL" dirty="0"/>
              <a:t>$ </a:t>
            </a:r>
            <a:r>
              <a:rPr lang="pl-PL" dirty="0" err="1"/>
              <a:t>plik_docelowy</a:t>
            </a:r>
            <a:r>
              <a:rPr lang="pl-PL" dirty="0"/>
              <a:t> określa ścieżkę pliku do przesłania</a:t>
            </a:r>
          </a:p>
          <a:p>
            <a:pPr marL="0" indent="0">
              <a:buNone/>
            </a:pPr>
            <a:r>
              <a:rPr lang="pl-PL" dirty="0"/>
              <a:t>$ </a:t>
            </a:r>
            <a:r>
              <a:rPr lang="pl-PL" dirty="0" err="1"/>
              <a:t>uploadOk</a:t>
            </a:r>
            <a:r>
              <a:rPr lang="pl-PL" dirty="0"/>
              <a:t> = 1 nie jest jeszcze używany (zostanie wykorzystany później)</a:t>
            </a:r>
          </a:p>
          <a:p>
            <a:pPr marL="0" indent="0">
              <a:buNone/>
            </a:pPr>
            <a:r>
              <a:rPr lang="pl-PL" dirty="0"/>
              <a:t>$ </a:t>
            </a:r>
            <a:r>
              <a:rPr lang="pl-PL" dirty="0" err="1"/>
              <a:t>imageFileType</a:t>
            </a:r>
            <a:r>
              <a:rPr lang="pl-PL" dirty="0"/>
              <a:t> przechowuje rozszerzenie pliku (małymi literami)</a:t>
            </a:r>
          </a:p>
        </p:txBody>
      </p:sp>
    </p:spTree>
    <p:extLst>
      <p:ext uri="{BB962C8B-B14F-4D97-AF65-F5344CB8AC3E}">
        <p14:creationId xmlns:p14="http://schemas.microsoft.com/office/powerpoint/2010/main" val="3327010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C84B0C-D2D4-4BA6-98D5-A3FAE5471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Istnienie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8B23888-18D5-44BA-B2AF-BBE5F7854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en-US" dirty="0"/>
            </a:br>
            <a:r>
              <a:rPr lang="en-US" dirty="0"/>
              <a:t>if (</a:t>
            </a:r>
            <a:r>
              <a:rPr lang="en-US" dirty="0" err="1"/>
              <a:t>file_exists</a:t>
            </a:r>
            <a:r>
              <a:rPr lang="en-US" dirty="0"/>
              <a:t>($</a:t>
            </a:r>
            <a:r>
              <a:rPr lang="en-US" dirty="0" err="1"/>
              <a:t>target_file</a:t>
            </a:r>
            <a:r>
              <a:rPr lang="en-US" dirty="0"/>
              <a:t>)) {</a:t>
            </a:r>
            <a:br>
              <a:rPr lang="en-US" dirty="0"/>
            </a:br>
            <a:r>
              <a:rPr lang="en-US" dirty="0"/>
              <a:t>    echo „</a:t>
            </a:r>
            <a:r>
              <a:rPr lang="pl-PL" dirty="0"/>
              <a:t>Już jest”;</a:t>
            </a:r>
            <a:br>
              <a:rPr lang="en-US" dirty="0"/>
            </a:br>
            <a:r>
              <a:rPr lang="en-US" dirty="0"/>
              <a:t>    $</a:t>
            </a:r>
            <a:r>
              <a:rPr lang="en-US" dirty="0" err="1"/>
              <a:t>uploadOk</a:t>
            </a:r>
            <a:r>
              <a:rPr lang="en-US" dirty="0"/>
              <a:t> = 0;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71147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23E34E-259D-40BA-99BD-402CAB0D5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Limit rozmiaru pliku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42D0C7B-0418-4D44-A8F5-1722F2542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en-US" dirty="0"/>
            </a:br>
            <a:r>
              <a:rPr lang="en-US" dirty="0"/>
              <a:t>if ($_FILES["</a:t>
            </a:r>
            <a:r>
              <a:rPr lang="en-US" dirty="0" err="1"/>
              <a:t>fileToUpload</a:t>
            </a:r>
            <a:r>
              <a:rPr lang="en-US" dirty="0"/>
              <a:t>"]["size"] &gt; 500000) {</a:t>
            </a:r>
            <a:br>
              <a:rPr lang="en-US" dirty="0"/>
            </a:br>
            <a:r>
              <a:rPr lang="en-US" dirty="0"/>
              <a:t>    echo „</a:t>
            </a:r>
            <a:r>
              <a:rPr lang="pl-PL" dirty="0"/>
              <a:t>Za duży</a:t>
            </a:r>
            <a:r>
              <a:rPr lang="en-US" dirty="0"/>
              <a:t>.";</a:t>
            </a:r>
            <a:br>
              <a:rPr lang="en-US" dirty="0"/>
            </a:br>
            <a:r>
              <a:rPr lang="en-US" dirty="0"/>
              <a:t>    $</a:t>
            </a:r>
            <a:r>
              <a:rPr lang="en-US" dirty="0" err="1"/>
              <a:t>uploadOk</a:t>
            </a:r>
            <a:r>
              <a:rPr lang="en-US" dirty="0"/>
              <a:t> = 0;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66017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79CE1B-F48D-4488-9DD6-E13CC49BE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Limit typu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17E252-171A-4566-9978-EB4713288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if</a:t>
            </a:r>
            <a:r>
              <a:rPr lang="pl-PL" dirty="0"/>
              <a:t>($</a:t>
            </a:r>
            <a:r>
              <a:rPr lang="pl-PL" dirty="0" err="1"/>
              <a:t>imageFileType</a:t>
            </a:r>
            <a:r>
              <a:rPr lang="pl-PL" dirty="0"/>
              <a:t> != "jpg" &amp;&amp; $</a:t>
            </a:r>
            <a:r>
              <a:rPr lang="pl-PL" dirty="0" err="1"/>
              <a:t>imageFileType</a:t>
            </a:r>
            <a:r>
              <a:rPr lang="pl-PL" dirty="0"/>
              <a:t> != "</a:t>
            </a:r>
            <a:r>
              <a:rPr lang="pl-PL" dirty="0" err="1"/>
              <a:t>png</a:t>
            </a:r>
            <a:r>
              <a:rPr lang="pl-PL" dirty="0"/>
              <a:t>" &amp;&amp; $</a:t>
            </a:r>
            <a:r>
              <a:rPr lang="pl-PL" dirty="0" err="1"/>
              <a:t>imageFileType</a:t>
            </a:r>
            <a:r>
              <a:rPr lang="pl-PL" dirty="0"/>
              <a:t> != "</a:t>
            </a:r>
            <a:r>
              <a:rPr lang="pl-PL" dirty="0" err="1"/>
              <a:t>jpeg</a:t>
            </a:r>
            <a:r>
              <a:rPr lang="pl-PL" dirty="0"/>
              <a:t>"</a:t>
            </a:r>
            <a:br>
              <a:rPr lang="pl-PL" dirty="0"/>
            </a:br>
            <a:r>
              <a:rPr lang="pl-PL" dirty="0"/>
              <a:t>&amp;&amp; $</a:t>
            </a:r>
            <a:r>
              <a:rPr lang="pl-PL" dirty="0" err="1"/>
              <a:t>imageFileType</a:t>
            </a:r>
            <a:r>
              <a:rPr lang="pl-PL" dirty="0"/>
              <a:t> != "gif" ) {</a:t>
            </a:r>
            <a:br>
              <a:rPr lang="pl-PL" dirty="0"/>
            </a:br>
            <a:r>
              <a:rPr lang="pl-PL" dirty="0"/>
              <a:t>    echo „Tylko JPG, JPEG, PNG i GIF.";</a:t>
            </a:r>
            <a:br>
              <a:rPr lang="pl-PL" dirty="0"/>
            </a:br>
            <a:r>
              <a:rPr lang="pl-PL" dirty="0"/>
              <a:t>    $</a:t>
            </a:r>
            <a:r>
              <a:rPr lang="pl-PL" dirty="0" err="1"/>
              <a:t>uploadOk</a:t>
            </a:r>
            <a:r>
              <a:rPr lang="pl-PL" dirty="0"/>
              <a:t> = 0;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732846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36</TotalTime>
  <Words>587</Words>
  <Application>Microsoft Office PowerPoint</Application>
  <PresentationFormat>Panoramiczny</PresentationFormat>
  <Paragraphs>31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Tw Cen MT</vt:lpstr>
      <vt:lpstr>Tw Cen MT Condensed</vt:lpstr>
      <vt:lpstr>Wingdings 3</vt:lpstr>
      <vt:lpstr>Integralny</vt:lpstr>
      <vt:lpstr>Wysyłanie plików</vt:lpstr>
      <vt:lpstr>Wstęp</vt:lpstr>
      <vt:lpstr>HTML</vt:lpstr>
      <vt:lpstr>Zasady</vt:lpstr>
      <vt:lpstr>PHP</vt:lpstr>
      <vt:lpstr>Wyjaśnienie</vt:lpstr>
      <vt:lpstr>Istnienie</vt:lpstr>
      <vt:lpstr>Limit rozmiaru pliku</vt:lpstr>
      <vt:lpstr>Limit typu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Wysyłanie plików</dc:title>
  <dc:creator>Damian Radzik</dc:creator>
  <cp:lastModifiedBy>Damian Radzik</cp:lastModifiedBy>
  <cp:revision>2</cp:revision>
  <dcterms:created xsi:type="dcterms:W3CDTF">2020-02-24T08:47:51Z</dcterms:created>
  <dcterms:modified xsi:type="dcterms:W3CDTF">2020-02-24T09:24:00Z</dcterms:modified>
</cp:coreProperties>
</file>