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19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138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45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161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48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8359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01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44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51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620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74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29557AD-122C-4F47-9212-C104801037AA}" type="datetimeFigureOut">
              <a:rPr lang="pl-PL" smtClean="0"/>
              <a:t>25.11.2019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1557663-032C-4C01-98DE-F5CA578AD71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06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9FBCB0-3ECC-4417-A838-027310E20C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Obsługa plików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7C57C6F-129E-4B74-AB89-B177142B30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PHP</a:t>
            </a:r>
          </a:p>
        </p:txBody>
      </p:sp>
    </p:spTree>
    <p:extLst>
      <p:ext uri="{BB962C8B-B14F-4D97-AF65-F5344CB8AC3E}">
        <p14:creationId xmlns:p14="http://schemas.microsoft.com/office/powerpoint/2010/main" val="3956413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44A643-197A-43CE-B80D-5CE8F01B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fgets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1D44B9-D933-4B42-A874-2F5545956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Funkcja ta służy do odczytu pojedynczej linii z pliku.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wyświetla pierwszą linię pliku „webdictionary.txt”: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&lt;? 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myfile</a:t>
            </a:r>
            <a:r>
              <a:rPr lang="pl-PL" dirty="0"/>
              <a:t> = </a:t>
            </a:r>
            <a:r>
              <a:rPr lang="pl-PL" dirty="0" err="1"/>
              <a:t>fopen</a:t>
            </a:r>
            <a:r>
              <a:rPr lang="pl-PL" dirty="0"/>
              <a:t> („webdictionary.txt”, „r”) lub </a:t>
            </a:r>
            <a:r>
              <a:rPr lang="pl-PL" dirty="0" err="1"/>
              <a:t>die</a:t>
            </a:r>
            <a:r>
              <a:rPr lang="pl-PL" dirty="0"/>
              <a:t> („Nie można otworzyć pliku!”);</a:t>
            </a:r>
          </a:p>
          <a:p>
            <a:pPr marL="0" indent="0">
              <a:buNone/>
            </a:pPr>
            <a:r>
              <a:rPr lang="pl-PL" dirty="0"/>
              <a:t>echo </a:t>
            </a:r>
            <a:r>
              <a:rPr lang="pl-PL" dirty="0" err="1"/>
              <a:t>fgets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 err="1"/>
              <a:t>fclose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24301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7B7DAE-0CAB-4F47-8B12-A8F69D4A3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feof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05F93C-034D-42B7-8755-6E99158AA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Funkcja ta sprawdza, czy osiągnięto „koniec pliku” (EOF).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feof</a:t>
            </a:r>
            <a:r>
              <a:rPr lang="pl-PL" dirty="0"/>
              <a:t> () jest przydatna do zapętlania danych o nieznanej długości.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czyta plik „webdictionary.txt” wiersz po wierszu, aż do osiągnięcia końca pliku: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&lt;? 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myfile</a:t>
            </a:r>
            <a:r>
              <a:rPr lang="pl-PL" dirty="0"/>
              <a:t> = </a:t>
            </a:r>
            <a:r>
              <a:rPr lang="pl-PL" dirty="0" err="1"/>
              <a:t>fopen</a:t>
            </a:r>
            <a:r>
              <a:rPr lang="pl-PL" dirty="0"/>
              <a:t> („webdictionary.txt”, „r”) lub </a:t>
            </a:r>
            <a:r>
              <a:rPr lang="pl-PL" dirty="0" err="1"/>
              <a:t>die</a:t>
            </a:r>
            <a:r>
              <a:rPr lang="pl-PL" dirty="0"/>
              <a:t> („Nie można otworzyć pliku!”);</a:t>
            </a:r>
          </a:p>
          <a:p>
            <a:pPr marL="0" indent="0">
              <a:buNone/>
            </a:pPr>
            <a:r>
              <a:rPr lang="pl-PL" dirty="0" err="1"/>
              <a:t>while</a:t>
            </a:r>
            <a:r>
              <a:rPr lang="pl-PL" dirty="0"/>
              <a:t> (! </a:t>
            </a:r>
            <a:r>
              <a:rPr lang="pl-PL" dirty="0" err="1"/>
              <a:t>feof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)) {</a:t>
            </a:r>
          </a:p>
          <a:p>
            <a:pPr marL="0" indent="0">
              <a:buNone/>
            </a:pPr>
            <a:r>
              <a:rPr lang="pl-PL" dirty="0"/>
              <a:t>   echo </a:t>
            </a:r>
            <a:r>
              <a:rPr lang="pl-PL" dirty="0" err="1"/>
              <a:t>fgets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). „&lt;</a:t>
            </a:r>
            <a:r>
              <a:rPr lang="pl-PL" dirty="0" err="1"/>
              <a:t>br</a:t>
            </a:r>
            <a:r>
              <a:rPr lang="pl-PL" dirty="0"/>
              <a:t>&gt;”;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 err="1"/>
              <a:t>fclose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821445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E4859E-BC33-48ED-AC78-F383F96E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fgetc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643BBD-F41B-4368-9C84-8AFF911E0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tasłuży</a:t>
            </a:r>
            <a:r>
              <a:rPr lang="pl-PL" dirty="0"/>
              <a:t> do odczytu pojedynczego znaku z pliku.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czyta znak pliku „webdictionary.txt” znak po znaku, aż do osiągnięcia końca pliku: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&lt;? 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myfile</a:t>
            </a:r>
            <a:r>
              <a:rPr lang="pl-PL" dirty="0"/>
              <a:t> = </a:t>
            </a:r>
            <a:r>
              <a:rPr lang="pl-PL" dirty="0" err="1"/>
              <a:t>fopen</a:t>
            </a:r>
            <a:r>
              <a:rPr lang="pl-PL" dirty="0"/>
              <a:t> („webdictionary.txt”, „r”) lub </a:t>
            </a:r>
            <a:r>
              <a:rPr lang="pl-PL" dirty="0" err="1"/>
              <a:t>die</a:t>
            </a:r>
            <a:r>
              <a:rPr lang="pl-PL" dirty="0"/>
              <a:t> („Nie można otworzyć pliku!”);</a:t>
            </a:r>
          </a:p>
          <a:p>
            <a:pPr marL="0" indent="0">
              <a:buNone/>
            </a:pPr>
            <a:r>
              <a:rPr lang="pl-PL" dirty="0" err="1"/>
              <a:t>while</a:t>
            </a:r>
            <a:r>
              <a:rPr lang="pl-PL" dirty="0"/>
              <a:t> (! </a:t>
            </a:r>
            <a:r>
              <a:rPr lang="pl-PL" dirty="0" err="1"/>
              <a:t>feof</a:t>
            </a:r>
            <a:r>
              <a:rPr lang="pl-PL" dirty="0"/>
              <a:t> ($ </a:t>
            </a:r>
            <a:r>
              <a:rPr lang="pl-PL" dirty="0" err="1"/>
              <a:t>myfile</a:t>
            </a:r>
            <a:r>
              <a:rPr lang="pl-PL" dirty="0"/>
              <a:t>)) {</a:t>
            </a:r>
          </a:p>
          <a:p>
            <a:pPr marL="0" indent="0">
              <a:buNone/>
            </a:pPr>
            <a:r>
              <a:rPr lang="pl-PL" dirty="0"/>
              <a:t>   echo </a:t>
            </a:r>
            <a:r>
              <a:rPr lang="pl-PL" dirty="0" err="1"/>
              <a:t>fgetc</a:t>
            </a:r>
            <a:r>
              <a:rPr lang="pl-PL" dirty="0"/>
              <a:t> ($ </a:t>
            </a:r>
            <a:r>
              <a:rPr lang="pl-PL" dirty="0" err="1"/>
              <a:t>mój_plik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 err="1"/>
              <a:t>fclose</a:t>
            </a:r>
            <a:r>
              <a:rPr lang="pl-PL" dirty="0"/>
              <a:t> ($ </a:t>
            </a:r>
            <a:r>
              <a:rPr lang="pl-PL" dirty="0" err="1"/>
              <a:t>mój_plik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008085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A3D2BE-D0FC-4D3B-9A20-12799E9B7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fwrite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FEC966-C8D1-4B6C-8345-770BA2CBD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790" y="1870014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Funkcja ta służy do zapisu do pliku. Pierwszy parametr </a:t>
            </a:r>
            <a:r>
              <a:rPr lang="pl-PL" dirty="0" err="1"/>
              <a:t>fwrite</a:t>
            </a:r>
            <a:r>
              <a:rPr lang="pl-PL" dirty="0"/>
              <a:t> () zawiera nazwę pliku do zapisu, a drugi parametr to ciąg do zapisania.</a:t>
            </a:r>
          </a:p>
          <a:p>
            <a:pPr marL="0" indent="0">
              <a:buNone/>
            </a:pPr>
            <a:r>
              <a:rPr lang="pl-PL" dirty="0"/>
              <a:t>Poniższy przykład zapisuje kilka nazw w nowym pliku o nazwie „newfile.txt”: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&lt;? 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$ </a:t>
            </a:r>
            <a:r>
              <a:rPr lang="pl-PL" dirty="0" err="1"/>
              <a:t>myfile</a:t>
            </a:r>
            <a:r>
              <a:rPr lang="pl-PL" dirty="0"/>
              <a:t> = </a:t>
            </a:r>
            <a:r>
              <a:rPr lang="pl-PL" dirty="0" err="1"/>
              <a:t>fopen</a:t>
            </a:r>
            <a:r>
              <a:rPr lang="pl-PL" dirty="0"/>
              <a:t> („newfile.txt”, „w”) lub </a:t>
            </a:r>
            <a:r>
              <a:rPr lang="pl-PL" dirty="0" err="1"/>
              <a:t>die</a:t>
            </a:r>
            <a:r>
              <a:rPr lang="pl-PL" dirty="0"/>
              <a:t> („Nie można otworzyć pliku!”);</a:t>
            </a:r>
          </a:p>
          <a:p>
            <a:pPr marL="0" indent="0">
              <a:buNone/>
            </a:pPr>
            <a:r>
              <a:rPr lang="pl-PL" dirty="0"/>
              <a:t>$ txt = "John </a:t>
            </a:r>
            <a:r>
              <a:rPr lang="pl-PL" dirty="0" err="1"/>
              <a:t>Doe</a:t>
            </a:r>
            <a:r>
              <a:rPr lang="pl-PL" dirty="0"/>
              <a:t> \ n";</a:t>
            </a:r>
          </a:p>
          <a:p>
            <a:pPr marL="0" indent="0">
              <a:buNone/>
            </a:pPr>
            <a:r>
              <a:rPr lang="pl-PL" dirty="0" err="1"/>
              <a:t>fwrite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, $ txt);</a:t>
            </a:r>
          </a:p>
          <a:p>
            <a:pPr marL="0" indent="0">
              <a:buNone/>
            </a:pPr>
            <a:r>
              <a:rPr lang="pl-PL" dirty="0"/>
              <a:t>$ txt = "</a:t>
            </a:r>
            <a:r>
              <a:rPr lang="pl-PL" dirty="0" err="1"/>
              <a:t>Jane</a:t>
            </a:r>
            <a:r>
              <a:rPr lang="pl-PL" dirty="0"/>
              <a:t> </a:t>
            </a:r>
            <a:r>
              <a:rPr lang="pl-PL" dirty="0" err="1"/>
              <a:t>Doe</a:t>
            </a:r>
            <a:r>
              <a:rPr lang="pl-PL" dirty="0"/>
              <a:t> \ n";</a:t>
            </a:r>
          </a:p>
          <a:p>
            <a:pPr marL="0" indent="0">
              <a:buNone/>
            </a:pPr>
            <a:r>
              <a:rPr lang="pl-PL" dirty="0" err="1"/>
              <a:t>fwrite</a:t>
            </a:r>
            <a:r>
              <a:rPr lang="pl-PL" dirty="0"/>
              <a:t> (</a:t>
            </a:r>
            <a:r>
              <a:rPr lang="pl-PL" dirty="0" err="1"/>
              <a:t>myfile</a:t>
            </a:r>
            <a:r>
              <a:rPr lang="pl-PL" dirty="0"/>
              <a:t>, $ txt);</a:t>
            </a:r>
          </a:p>
          <a:p>
            <a:pPr marL="0" indent="0">
              <a:buNone/>
            </a:pPr>
            <a:r>
              <a:rPr lang="pl-PL" dirty="0" err="1"/>
              <a:t>fclose</a:t>
            </a:r>
            <a:r>
              <a:rPr lang="pl-PL" dirty="0"/>
              <a:t> ($ </a:t>
            </a:r>
            <a:r>
              <a:rPr lang="pl-PL" dirty="0" err="1"/>
              <a:t>myfile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04077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61D1B9-B136-4B88-8E0B-61268618B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6BC00E-084B-4A0E-836E-222B56629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Obsługa plików jest ważną częścią każdej aplikacji internetowej. Często musisz otworzyć i przetworzyć plik do różnych zadań.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PHP ma kilka funkcji do tworzenia, czytania, przesyłania i edycji plików.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Podczas manipulowania plikami należy być ostrożnym ponieważ można wyrządzić wiele szkód. Typowe błędy to: edycja niewłaściwego pliku, zapełnienie dysku twardego danymi śmieciowymi i przypadkowe usunięcie zawartości pliku.</a:t>
            </a:r>
          </a:p>
        </p:txBody>
      </p:sp>
    </p:spTree>
    <p:extLst>
      <p:ext uri="{BB962C8B-B14F-4D97-AF65-F5344CB8AC3E}">
        <p14:creationId xmlns:p14="http://schemas.microsoft.com/office/powerpoint/2010/main" val="19520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F84526-2323-4BA2-B220-B4385A14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readfile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9CE865-E744-4D70-A2E9-2696EC528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Funkcja ta odczytuje plik i zapisuje go w buforze wyjściowym.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Załóżmy, że mamy plik tekstowy o nazwie „webdictionary.txt”, przechowywany na serwerze, który wygląda następująco: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AJAX = </a:t>
            </a:r>
            <a:r>
              <a:rPr lang="pl-PL" dirty="0" err="1"/>
              <a:t>Asynchronous</a:t>
            </a:r>
            <a:r>
              <a:rPr lang="pl-PL" dirty="0"/>
              <a:t> JavaScript and XML</a:t>
            </a:r>
          </a:p>
          <a:p>
            <a:pPr marL="0" indent="0">
              <a:buNone/>
            </a:pPr>
            <a:r>
              <a:rPr lang="pl-PL" dirty="0"/>
              <a:t>CSS = </a:t>
            </a:r>
            <a:r>
              <a:rPr lang="pl-PL" dirty="0" err="1"/>
              <a:t>Cascading</a:t>
            </a:r>
            <a:r>
              <a:rPr lang="pl-PL" dirty="0"/>
              <a:t> Style </a:t>
            </a:r>
            <a:r>
              <a:rPr lang="pl-PL" dirty="0" err="1"/>
              <a:t>Sheets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HTML = </a:t>
            </a:r>
            <a:r>
              <a:rPr lang="pl-PL" dirty="0" err="1"/>
              <a:t>Hyper</a:t>
            </a:r>
            <a:r>
              <a:rPr lang="pl-PL" dirty="0"/>
              <a:t> </a:t>
            </a:r>
            <a:r>
              <a:rPr lang="pl-PL" dirty="0" err="1"/>
              <a:t>Text</a:t>
            </a:r>
            <a:r>
              <a:rPr lang="pl-PL" dirty="0"/>
              <a:t> </a:t>
            </a:r>
            <a:r>
              <a:rPr lang="pl-PL" dirty="0" err="1"/>
              <a:t>Markup</a:t>
            </a:r>
            <a:r>
              <a:rPr lang="pl-PL" dirty="0"/>
              <a:t> Language</a:t>
            </a:r>
          </a:p>
          <a:p>
            <a:pPr marL="0" indent="0">
              <a:buNone/>
            </a:pPr>
            <a:r>
              <a:rPr lang="pl-PL" dirty="0"/>
              <a:t>PHP = PHP </a:t>
            </a:r>
            <a:r>
              <a:rPr lang="pl-PL" dirty="0" err="1"/>
              <a:t>Hypertext</a:t>
            </a:r>
            <a:r>
              <a:rPr lang="pl-PL" dirty="0"/>
              <a:t> </a:t>
            </a:r>
            <a:r>
              <a:rPr lang="pl-PL" dirty="0" err="1"/>
              <a:t>Preprocessor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SQL = </a:t>
            </a:r>
            <a:r>
              <a:rPr lang="pl-PL" dirty="0" err="1"/>
              <a:t>Structured</a:t>
            </a:r>
            <a:r>
              <a:rPr lang="pl-PL" dirty="0"/>
              <a:t> Query Language</a:t>
            </a:r>
          </a:p>
          <a:p>
            <a:pPr marL="0" indent="0">
              <a:buNone/>
            </a:pPr>
            <a:r>
              <a:rPr lang="pl-PL" dirty="0"/>
              <a:t>SVG = Scalable </a:t>
            </a:r>
            <a:r>
              <a:rPr lang="pl-PL" dirty="0" err="1"/>
              <a:t>Vector</a:t>
            </a:r>
            <a:r>
              <a:rPr lang="pl-PL" dirty="0"/>
              <a:t> Graphics</a:t>
            </a:r>
          </a:p>
          <a:p>
            <a:pPr marL="0" indent="0">
              <a:buNone/>
            </a:pPr>
            <a:r>
              <a:rPr lang="pl-PL" dirty="0"/>
              <a:t>XML = </a:t>
            </a:r>
            <a:r>
              <a:rPr lang="pl-PL" dirty="0" err="1"/>
              <a:t>EXtensible</a:t>
            </a:r>
            <a:r>
              <a:rPr lang="pl-PL" dirty="0"/>
              <a:t> </a:t>
            </a:r>
            <a:r>
              <a:rPr lang="pl-PL" dirty="0" err="1"/>
              <a:t>Markup</a:t>
            </a:r>
            <a:r>
              <a:rPr lang="pl-PL" dirty="0"/>
              <a:t> Language</a:t>
            </a:r>
          </a:p>
        </p:txBody>
      </p:sp>
    </p:spTree>
    <p:extLst>
      <p:ext uri="{BB962C8B-B14F-4D97-AF65-F5344CB8AC3E}">
        <p14:creationId xmlns:p14="http://schemas.microsoft.com/office/powerpoint/2010/main" val="3684438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FA54B6-EC6A-430E-AC6C-2C3B5AA74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65E599-DE98-453D-A46A-D1855B8E4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Kod PHP do odczytu pliku i zapisania go w buforze wyjściowym wygląda następująco (funkcja </a:t>
            </a:r>
            <a:r>
              <a:rPr lang="pl-PL" dirty="0" err="1"/>
              <a:t>readfile</a:t>
            </a:r>
            <a:r>
              <a:rPr lang="pl-PL" dirty="0"/>
              <a:t> () zwraca liczbę bajtów odczytanych po pomyślnym zakończeniu):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&lt;? </a:t>
            </a:r>
            <a:r>
              <a:rPr lang="pl-PL" dirty="0" err="1"/>
              <a:t>php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echo </a:t>
            </a:r>
            <a:r>
              <a:rPr lang="pl-PL" dirty="0" err="1"/>
              <a:t>readfile</a:t>
            </a:r>
            <a:r>
              <a:rPr lang="pl-PL" dirty="0"/>
              <a:t> („webdictionary.txt”);</a:t>
            </a:r>
          </a:p>
          <a:p>
            <a:pPr marL="0" indent="0">
              <a:buNone/>
            </a:pP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8723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79AACB-5333-48B8-9C19-C589C2807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fopen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DD0D4A-4C8A-49B4-8350-573BD970B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Lepszą metodą otwierania plików jest funkcja </a:t>
            </a:r>
            <a:r>
              <a:rPr lang="pl-PL" dirty="0" err="1"/>
              <a:t>fopen</a:t>
            </a:r>
            <a:r>
              <a:rPr lang="pl-PL" dirty="0"/>
              <a:t> (). Ta funkcja daje więcej opcji niż funkcja </a:t>
            </a:r>
            <a:r>
              <a:rPr lang="pl-PL" dirty="0" err="1"/>
              <a:t>readfile</a:t>
            </a:r>
            <a:r>
              <a:rPr lang="pl-PL" dirty="0"/>
              <a:t> ().</a:t>
            </a:r>
          </a:p>
        </p:txBody>
      </p:sp>
    </p:spTree>
    <p:extLst>
      <p:ext uri="{BB962C8B-B14F-4D97-AF65-F5344CB8AC3E}">
        <p14:creationId xmlns:p14="http://schemas.microsoft.com/office/powerpoint/2010/main" val="119602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3A12AB-8982-432E-BEB9-D8A56DEA2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5CF9E3-9061-44FF-82D0-A90BE59CE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Pierwszy parametr </a:t>
            </a:r>
            <a:r>
              <a:rPr lang="pl-PL" dirty="0" err="1"/>
              <a:t>fopen</a:t>
            </a:r>
            <a:r>
              <a:rPr lang="pl-PL" dirty="0"/>
              <a:t> () zawiera nazwę pliku, który ma zostać otwarty, a drugi parametr określa, w jakim trybie plik powinien zostać otwarty. Poniższy przykład generuje również komunikat, jeśli funkcja </a:t>
            </a:r>
            <a:r>
              <a:rPr lang="pl-PL" dirty="0" err="1"/>
              <a:t>fopen</a:t>
            </a:r>
            <a:r>
              <a:rPr lang="pl-PL" dirty="0"/>
              <a:t> () nie może otworzyć określonego pliku: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$</a:t>
            </a:r>
            <a:r>
              <a:rPr lang="pl-PL" dirty="0" err="1"/>
              <a:t>myfile</a:t>
            </a:r>
            <a:r>
              <a:rPr lang="pl-PL" dirty="0"/>
              <a:t> = </a:t>
            </a:r>
            <a:r>
              <a:rPr lang="pl-PL" dirty="0" err="1"/>
              <a:t>fopen</a:t>
            </a:r>
            <a:r>
              <a:rPr lang="pl-PL" dirty="0"/>
              <a:t>("webdictionary.txt", "r") </a:t>
            </a:r>
            <a:r>
              <a:rPr lang="pl-PL" dirty="0" err="1"/>
              <a:t>or</a:t>
            </a:r>
            <a:r>
              <a:rPr lang="pl-PL" dirty="0"/>
              <a:t> </a:t>
            </a:r>
            <a:r>
              <a:rPr lang="pl-PL" dirty="0" err="1"/>
              <a:t>die</a:t>
            </a:r>
            <a:r>
              <a:rPr lang="pl-PL" dirty="0"/>
              <a:t>("</a:t>
            </a:r>
            <a:r>
              <a:rPr lang="pl-PL" dirty="0" err="1"/>
              <a:t>Unable</a:t>
            </a:r>
            <a:r>
              <a:rPr lang="pl-PL" dirty="0"/>
              <a:t> to open file!");</a:t>
            </a:r>
            <a:br>
              <a:rPr lang="pl-PL" dirty="0"/>
            </a:br>
            <a:r>
              <a:rPr lang="pl-PL" dirty="0"/>
              <a:t>echo </a:t>
            </a:r>
            <a:r>
              <a:rPr lang="pl-PL" dirty="0" err="1"/>
              <a:t>fread</a:t>
            </a:r>
            <a:r>
              <a:rPr lang="pl-PL" dirty="0"/>
              <a:t>($</a:t>
            </a:r>
            <a:r>
              <a:rPr lang="pl-PL" dirty="0" err="1"/>
              <a:t>myfile,filesize</a:t>
            </a:r>
            <a:r>
              <a:rPr lang="pl-PL" dirty="0"/>
              <a:t>("webdictionary.txt"));</a:t>
            </a:r>
            <a:br>
              <a:rPr lang="pl-PL" dirty="0"/>
            </a:br>
            <a:r>
              <a:rPr lang="pl-PL" dirty="0" err="1"/>
              <a:t>fclose</a:t>
            </a:r>
            <a:r>
              <a:rPr lang="pl-PL" dirty="0"/>
              <a:t>($</a:t>
            </a:r>
            <a:r>
              <a:rPr lang="pl-PL" dirty="0" err="1"/>
              <a:t>myfile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560937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5CB96E-D3C7-448B-899C-DA1F9D056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2B35CA-03D6-4404-8F51-03D094B3F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r - Otwórz plik tylko do odczytu. Wskaźnik pliku zaczyna się na początku pliku</a:t>
            </a:r>
          </a:p>
          <a:p>
            <a:pPr marL="0" indent="0">
              <a:buNone/>
            </a:pPr>
            <a:r>
              <a:rPr lang="pl-PL" dirty="0"/>
              <a:t>w - Otwórz plik tylko do zapisu. Usuwa zawartość pliku lub tworzy nowy plik, jeśli nie istnieje. Wskaźnik pliku zaczyna się na początku pliku</a:t>
            </a:r>
          </a:p>
          <a:p>
            <a:pPr marL="0" indent="0">
              <a:buNone/>
            </a:pPr>
            <a:r>
              <a:rPr lang="pl-PL" dirty="0"/>
              <a:t>a - Otwórz plik tylko do zapisu. Istniejące dane w pliku zostają zachowane. Wskaźnik pliku zaczyna się na końcu pliku. Tworzy nowy plik, jeśli plik nie istnieje</a:t>
            </a:r>
          </a:p>
          <a:p>
            <a:pPr marL="0" indent="0">
              <a:buNone/>
            </a:pPr>
            <a:r>
              <a:rPr lang="pl-PL" dirty="0"/>
              <a:t>x - Tworzy nowy plik tylko do zapisu. Zwraca FAŁSZ i błąd, jeśli plik już istnieje</a:t>
            </a:r>
          </a:p>
          <a:p>
            <a:pPr marL="0" indent="0">
              <a:buNone/>
            </a:pPr>
            <a:r>
              <a:rPr lang="pl-PL" dirty="0"/>
              <a:t>r+ - Otwórz plik do odczytu / zapisu. Wskaźnik pliku zaczyna się na początku pliku</a:t>
            </a:r>
          </a:p>
          <a:p>
            <a:pPr marL="0" indent="0">
              <a:buNone/>
            </a:pPr>
            <a:r>
              <a:rPr lang="pl-PL" dirty="0"/>
              <a:t>w+ - Otwórz plik do odczytu / zapisu. Usuwa zawartość pliku lub tworzy nowy plik, jeśli nie istnieje. Wskaźnik pliku zaczyna się na początku pliku</a:t>
            </a:r>
          </a:p>
          <a:p>
            <a:pPr marL="0" indent="0">
              <a:buNone/>
            </a:pPr>
            <a:r>
              <a:rPr lang="pl-PL" dirty="0"/>
              <a:t>a+ - Otwórz plik do odczytu / zapisu. Istniejące dane w pliku zostają zachowane. Wskaźnik pliku zaczyna się na końcu pliku. Tworzy nowy plik, jeśli plik nie istnieje</a:t>
            </a:r>
          </a:p>
          <a:p>
            <a:pPr marL="0" indent="0">
              <a:buNone/>
            </a:pPr>
            <a:r>
              <a:rPr lang="pl-PL" dirty="0"/>
              <a:t>x+ - Tworzy nowy plik do odczytu / zapisu. Zwraca FAŁSZ i błąd, jeśli plik już istnieje</a:t>
            </a:r>
          </a:p>
        </p:txBody>
      </p:sp>
    </p:spTree>
    <p:extLst>
      <p:ext uri="{BB962C8B-B14F-4D97-AF65-F5344CB8AC3E}">
        <p14:creationId xmlns:p14="http://schemas.microsoft.com/office/powerpoint/2010/main" val="1380529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38F5F0-C86A-4B97-9394-4A901EEE1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fread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F4D0C0-623F-4621-BDE1-733376719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ta czyta z otwartego pliku.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Pierwszy parametr </a:t>
            </a:r>
            <a:r>
              <a:rPr lang="pl-PL" dirty="0" err="1"/>
              <a:t>fread</a:t>
            </a:r>
            <a:r>
              <a:rPr lang="pl-PL" dirty="0"/>
              <a:t> () zawiera nazwę pliku do odczytu, a drugi parametr określa maksymalną liczbę bajtów do odczytu.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kod PHP odczytuje do końca plik „webdictionary.txt”: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fread</a:t>
            </a:r>
            <a:r>
              <a:rPr lang="pl-PL" dirty="0"/>
              <a:t> ($</a:t>
            </a:r>
            <a:r>
              <a:rPr lang="pl-PL" dirty="0" err="1"/>
              <a:t>myfile</a:t>
            </a:r>
            <a:r>
              <a:rPr lang="pl-PL" dirty="0"/>
              <a:t>, </a:t>
            </a:r>
            <a:r>
              <a:rPr lang="pl-PL" dirty="0" err="1"/>
              <a:t>filesize</a:t>
            </a:r>
            <a:r>
              <a:rPr lang="pl-PL" dirty="0"/>
              <a:t> („webdictionary.txt”));</a:t>
            </a:r>
          </a:p>
        </p:txBody>
      </p:sp>
    </p:spTree>
    <p:extLst>
      <p:ext uri="{BB962C8B-B14F-4D97-AF65-F5344CB8AC3E}">
        <p14:creationId xmlns:p14="http://schemas.microsoft.com/office/powerpoint/2010/main" val="2756435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2D13EC-82B9-4DEC-9BC4-A54F65722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fclose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7E82B9-5E7B-4CE7-AA2B-190D7CA01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ta służy do zamykania otwartego pliku.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Dobrą praktyką programistyczną jest zamykanie wszystkich plików po ich zakończeniu. Nie chcesz, aby otwarty plik działał na serwerze i zajmował zasoby!</a:t>
            </a:r>
          </a:p>
        </p:txBody>
      </p:sp>
    </p:spTree>
    <p:extLst>
      <p:ext uri="{BB962C8B-B14F-4D97-AF65-F5344CB8AC3E}">
        <p14:creationId xmlns:p14="http://schemas.microsoft.com/office/powerpoint/2010/main" val="1187186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</TotalTime>
  <Words>882</Words>
  <Application>Microsoft Office PowerPoint</Application>
  <PresentationFormat>Panoramiczny</PresentationFormat>
  <Paragraphs>101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Obsługa plików</vt:lpstr>
      <vt:lpstr>Wstęp</vt:lpstr>
      <vt:lpstr>readfile()</vt:lpstr>
      <vt:lpstr>Przykład</vt:lpstr>
      <vt:lpstr>fopen()</vt:lpstr>
      <vt:lpstr>Przykład</vt:lpstr>
      <vt:lpstr>Parametry</vt:lpstr>
      <vt:lpstr>fread()</vt:lpstr>
      <vt:lpstr>fclose()</vt:lpstr>
      <vt:lpstr>fgets()</vt:lpstr>
      <vt:lpstr>feof()</vt:lpstr>
      <vt:lpstr>fgetc()</vt:lpstr>
      <vt:lpstr>fwrite()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Obsługa plików</dc:title>
  <dc:creator>Damian Radzik</dc:creator>
  <cp:lastModifiedBy>Damian Radzik</cp:lastModifiedBy>
  <cp:revision>2</cp:revision>
  <dcterms:created xsi:type="dcterms:W3CDTF">2019-11-25T08:07:11Z</dcterms:created>
  <dcterms:modified xsi:type="dcterms:W3CDTF">2019-11-25T08:23:11Z</dcterms:modified>
</cp:coreProperties>
</file>