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A836E7A-8653-42AB-9C68-F77239D10A08}" type="datetimeFigureOut">
              <a:rPr lang="pl-PL" smtClean="0"/>
              <a:t>27.10.2019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AB0C7-75BE-4FEC-B6C9-8B5E9DD8185D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8966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6E7A-8653-42AB-9C68-F77239D10A08}" type="datetimeFigureOut">
              <a:rPr lang="pl-PL" smtClean="0"/>
              <a:t>27.10.2019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AB0C7-75BE-4FEC-B6C9-8B5E9DD818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271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6E7A-8653-42AB-9C68-F77239D10A08}" type="datetimeFigureOut">
              <a:rPr lang="pl-PL" smtClean="0"/>
              <a:t>27.10.2019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AB0C7-75BE-4FEC-B6C9-8B5E9DD8185D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6569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6E7A-8653-42AB-9C68-F77239D10A08}" type="datetimeFigureOut">
              <a:rPr lang="pl-PL" smtClean="0"/>
              <a:t>27.10.2019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AB0C7-75BE-4FEC-B6C9-8B5E9DD818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255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6E7A-8653-42AB-9C68-F77239D10A08}" type="datetimeFigureOut">
              <a:rPr lang="pl-PL" smtClean="0"/>
              <a:t>27.10.2019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AB0C7-75BE-4FEC-B6C9-8B5E9DD8185D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0179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6E7A-8653-42AB-9C68-F77239D10A08}" type="datetimeFigureOut">
              <a:rPr lang="pl-PL" smtClean="0"/>
              <a:t>27.10.2019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AB0C7-75BE-4FEC-B6C9-8B5E9DD818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1213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6E7A-8653-42AB-9C68-F77239D10A08}" type="datetimeFigureOut">
              <a:rPr lang="pl-PL" smtClean="0"/>
              <a:t>27.10.2019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AB0C7-75BE-4FEC-B6C9-8B5E9DD818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137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6E7A-8653-42AB-9C68-F77239D10A08}" type="datetimeFigureOut">
              <a:rPr lang="pl-PL" smtClean="0"/>
              <a:t>27.10.2019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AB0C7-75BE-4FEC-B6C9-8B5E9DD818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1781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6E7A-8653-42AB-9C68-F77239D10A08}" type="datetimeFigureOut">
              <a:rPr lang="pl-PL" smtClean="0"/>
              <a:t>27.10.2019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AB0C7-75BE-4FEC-B6C9-8B5E9DD818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4763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6E7A-8653-42AB-9C68-F77239D10A08}" type="datetimeFigureOut">
              <a:rPr lang="pl-PL" smtClean="0"/>
              <a:t>27.10.2019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AB0C7-75BE-4FEC-B6C9-8B5E9DD818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1345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6E7A-8653-42AB-9C68-F77239D10A08}" type="datetimeFigureOut">
              <a:rPr lang="pl-PL" smtClean="0"/>
              <a:t>27.10.2019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AB0C7-75BE-4FEC-B6C9-8B5E9DD8185D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9795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A836E7A-8653-42AB-9C68-F77239D10A08}" type="datetimeFigureOut">
              <a:rPr lang="pl-PL" smtClean="0"/>
              <a:t>27.10.2019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27AB0C7-75BE-4FEC-B6C9-8B5E9DD8185D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9869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670820-CF1F-4DC2-97AC-40520F4D15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Ciągi znaków i liczby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6C96201-B657-43A4-B61D-BFE57951D3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6953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21AC33-5A71-4BAA-96FF-2AA1FD33C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Funkcje string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7228A88-57E1-42ED-BA86-C649313C7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strlen</a:t>
            </a:r>
            <a:r>
              <a:rPr lang="pl-PL" dirty="0"/>
              <a:t>()</a:t>
            </a:r>
          </a:p>
          <a:p>
            <a:pPr marL="0" indent="0">
              <a:buNone/>
            </a:pPr>
            <a:r>
              <a:rPr lang="pl-PL" dirty="0" err="1"/>
              <a:t>str_word_count</a:t>
            </a:r>
            <a:r>
              <a:rPr lang="pl-PL" dirty="0"/>
              <a:t>()</a:t>
            </a:r>
          </a:p>
          <a:p>
            <a:pPr marL="0" indent="0">
              <a:buNone/>
            </a:pPr>
            <a:r>
              <a:rPr lang="pl-PL" dirty="0" err="1"/>
              <a:t>strrev</a:t>
            </a:r>
            <a:r>
              <a:rPr lang="pl-PL" dirty="0"/>
              <a:t>()</a:t>
            </a:r>
          </a:p>
          <a:p>
            <a:pPr marL="0" indent="0">
              <a:buNone/>
            </a:pPr>
            <a:r>
              <a:rPr lang="pl-PL" dirty="0" err="1"/>
              <a:t>strpos</a:t>
            </a:r>
            <a:r>
              <a:rPr lang="pl-PL" dirty="0"/>
              <a:t>()</a:t>
            </a:r>
          </a:p>
          <a:p>
            <a:pPr marL="0" indent="0">
              <a:buNone/>
            </a:pPr>
            <a:r>
              <a:rPr lang="pl-PL" dirty="0" err="1"/>
              <a:t>str_replace</a:t>
            </a:r>
            <a:r>
              <a:rPr lang="pl-PL" dirty="0"/>
              <a:t>()</a:t>
            </a:r>
          </a:p>
          <a:p>
            <a:pPr marL="0" indent="0">
              <a:buNone/>
            </a:pPr>
            <a:r>
              <a:rPr lang="pl-PL" dirty="0"/>
              <a:t>md5()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57830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BDCEF8-4D68-40AE-8653-E15C356A2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08EEF6E-00BD-4391-8A9B-E776F5B14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&lt;?php</a:t>
            </a:r>
            <a:br>
              <a:rPr lang="en-US" dirty="0"/>
            </a:br>
            <a:r>
              <a:rPr lang="en-US" dirty="0"/>
              <a:t>echo </a:t>
            </a:r>
            <a:r>
              <a:rPr lang="en-US" dirty="0" err="1"/>
              <a:t>strlen</a:t>
            </a:r>
            <a:r>
              <a:rPr lang="en-US" dirty="0"/>
              <a:t>("Hello world!"); 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// 12</a:t>
            </a:r>
            <a:br>
              <a:rPr lang="en-US" dirty="0"/>
            </a:br>
            <a:r>
              <a:rPr lang="en-US" dirty="0"/>
              <a:t>?&gt;</a:t>
            </a:r>
          </a:p>
          <a:p>
            <a:pPr marL="0" indent="0">
              <a:buNone/>
            </a:pPr>
            <a:br>
              <a:rPr lang="en-US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3179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94E173-96AC-45E6-9C03-8D235650B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D35184-FF82-42D6-A025-9D0775C44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&lt;?php</a:t>
            </a:r>
            <a:br>
              <a:rPr lang="en-US" dirty="0"/>
            </a:br>
            <a:r>
              <a:rPr lang="en-US" dirty="0"/>
              <a:t>echo </a:t>
            </a:r>
            <a:r>
              <a:rPr lang="en-US" dirty="0" err="1"/>
              <a:t>str_word_count</a:t>
            </a:r>
            <a:r>
              <a:rPr lang="en-US" dirty="0"/>
              <a:t>("Hello world!"); 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// 2</a:t>
            </a:r>
            <a:br>
              <a:rPr lang="en-US" dirty="0"/>
            </a:br>
            <a:r>
              <a:rPr lang="en-US" dirty="0"/>
              <a:t>?&gt;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80028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EC942B-A690-404F-8B95-EB9F3B8AD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60C23E-AF4D-4A3C-9C32-4B5F3D947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&lt;?</a:t>
            </a:r>
            <a:r>
              <a:rPr lang="pl-PL" dirty="0" err="1"/>
              <a:t>php</a:t>
            </a:r>
            <a:br>
              <a:rPr lang="pl-PL" dirty="0"/>
            </a:br>
            <a:r>
              <a:rPr lang="pl-PL" dirty="0"/>
              <a:t>echo </a:t>
            </a:r>
            <a:r>
              <a:rPr lang="pl-PL" dirty="0" err="1"/>
              <a:t>strrev</a:t>
            </a:r>
            <a:r>
              <a:rPr lang="pl-PL" dirty="0"/>
              <a:t>("Hello </a:t>
            </a:r>
            <a:r>
              <a:rPr lang="pl-PL" dirty="0" err="1"/>
              <a:t>world</a:t>
            </a:r>
            <a:r>
              <a:rPr lang="pl-PL" dirty="0"/>
              <a:t>!"); </a:t>
            </a:r>
          </a:p>
          <a:p>
            <a:pPr marL="0" indent="0">
              <a:buNone/>
            </a:pPr>
            <a:r>
              <a:rPr lang="pl-PL" dirty="0"/>
              <a:t>// !</a:t>
            </a:r>
            <a:r>
              <a:rPr lang="pl-PL" dirty="0" err="1"/>
              <a:t>dlrow</a:t>
            </a:r>
            <a:r>
              <a:rPr lang="pl-PL" dirty="0"/>
              <a:t> </a:t>
            </a:r>
            <a:r>
              <a:rPr lang="pl-PL" dirty="0" err="1"/>
              <a:t>olleH</a:t>
            </a:r>
            <a:br>
              <a:rPr lang="pl-PL" dirty="0"/>
            </a:br>
            <a:r>
              <a:rPr lang="pl-PL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1927435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F220EB-710C-4A3E-9B0B-49872A612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E66453-DF64-4CF9-8CB0-F055F323B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&lt;?php</a:t>
            </a:r>
            <a:br>
              <a:rPr lang="en-US" dirty="0"/>
            </a:br>
            <a:r>
              <a:rPr lang="en-US" dirty="0"/>
              <a:t>echo </a:t>
            </a:r>
            <a:r>
              <a:rPr lang="en-US" dirty="0" err="1"/>
              <a:t>strpos</a:t>
            </a:r>
            <a:r>
              <a:rPr lang="en-US" dirty="0"/>
              <a:t>("Hello world!", "world"); 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// 6</a:t>
            </a:r>
            <a:br>
              <a:rPr lang="en-US" dirty="0"/>
            </a:br>
            <a:r>
              <a:rPr lang="en-US" dirty="0"/>
              <a:t>?&gt;</a:t>
            </a:r>
          </a:p>
          <a:p>
            <a:pPr marL="0" indent="0">
              <a:buNone/>
            </a:pPr>
            <a:br>
              <a:rPr lang="en-US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9217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7381A9-5E4A-4B1B-A83B-8EA64746E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4249804-CB03-4632-AED6-5D5FEFC3E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&lt;?php</a:t>
            </a:r>
            <a:br>
              <a:rPr lang="en-US" dirty="0"/>
            </a:br>
            <a:r>
              <a:rPr lang="en-US" dirty="0"/>
              <a:t>echo </a:t>
            </a:r>
            <a:r>
              <a:rPr lang="en-US" dirty="0" err="1"/>
              <a:t>str_replace</a:t>
            </a:r>
            <a:r>
              <a:rPr lang="en-US" dirty="0"/>
              <a:t>("world", "Dolly", "Hello world!"); 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// Hello Dolly!</a:t>
            </a:r>
            <a:br>
              <a:rPr lang="en-US" dirty="0"/>
            </a:br>
            <a:r>
              <a:rPr lang="en-US" dirty="0"/>
              <a:t>?&gt;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31082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E87DE5-BB72-4A87-B5D8-B307AB87D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FC5D685-C42A-48AE-8900-9EBBA7FB5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&lt;?</a:t>
            </a:r>
            <a:r>
              <a:rPr lang="pl-PL" dirty="0" err="1"/>
              <a:t>php</a:t>
            </a:r>
            <a:br>
              <a:rPr lang="pl-PL" dirty="0"/>
            </a:br>
            <a:r>
              <a:rPr lang="pl-PL" dirty="0"/>
              <a:t>$</a:t>
            </a:r>
            <a:r>
              <a:rPr lang="pl-PL" dirty="0" err="1"/>
              <a:t>str</a:t>
            </a:r>
            <a:r>
              <a:rPr lang="pl-PL" dirty="0"/>
              <a:t> = "Hello";</a:t>
            </a:r>
            <a:br>
              <a:rPr lang="pl-PL" dirty="0"/>
            </a:br>
            <a:r>
              <a:rPr lang="pl-PL" dirty="0"/>
              <a:t>echo md5($</a:t>
            </a:r>
            <a:r>
              <a:rPr lang="pl-PL" dirty="0" err="1"/>
              <a:t>str</a:t>
            </a:r>
            <a:r>
              <a:rPr lang="pl-PL" dirty="0"/>
              <a:t>);</a:t>
            </a:r>
            <a:br>
              <a:rPr lang="pl-PL" dirty="0"/>
            </a:br>
            <a:br>
              <a:rPr lang="pl-PL" dirty="0"/>
            </a:br>
            <a:r>
              <a:rPr lang="pl-PL" dirty="0" err="1"/>
              <a:t>if</a:t>
            </a:r>
            <a:r>
              <a:rPr lang="pl-PL" dirty="0"/>
              <a:t> (md5($</a:t>
            </a:r>
            <a:r>
              <a:rPr lang="pl-PL" dirty="0" err="1"/>
              <a:t>str</a:t>
            </a:r>
            <a:r>
              <a:rPr lang="pl-PL" dirty="0"/>
              <a:t>) == "8b1a9953c4611296a827abf8c47804d7")</a:t>
            </a:r>
            <a:br>
              <a:rPr lang="pl-PL" dirty="0"/>
            </a:br>
            <a:r>
              <a:rPr lang="pl-PL" dirty="0"/>
              <a:t>  {</a:t>
            </a:r>
            <a:br>
              <a:rPr lang="pl-PL" dirty="0"/>
            </a:br>
            <a:r>
              <a:rPr lang="pl-PL" dirty="0"/>
              <a:t>  echo "&lt;</a:t>
            </a:r>
            <a:r>
              <a:rPr lang="pl-PL" dirty="0" err="1"/>
              <a:t>br</a:t>
            </a:r>
            <a:r>
              <a:rPr lang="pl-PL" dirty="0"/>
              <a:t>&gt;Hello </a:t>
            </a:r>
            <a:r>
              <a:rPr lang="pl-PL" dirty="0" err="1"/>
              <a:t>world</a:t>
            </a:r>
            <a:r>
              <a:rPr lang="pl-PL" dirty="0"/>
              <a:t>!";</a:t>
            </a:r>
            <a:br>
              <a:rPr lang="pl-PL" dirty="0"/>
            </a:br>
            <a:r>
              <a:rPr lang="pl-PL" dirty="0"/>
              <a:t>  </a:t>
            </a:r>
            <a:r>
              <a:rPr lang="pl-PL" dirty="0" err="1"/>
              <a:t>exit</a:t>
            </a:r>
            <a:r>
              <a:rPr lang="pl-PL"/>
              <a:t>;</a:t>
            </a:r>
            <a:br>
              <a:rPr lang="pl-PL"/>
            </a:br>
            <a:r>
              <a:rPr lang="pl-PL"/>
              <a:t>  }</a:t>
            </a:r>
            <a:br>
              <a:rPr lang="pl-PL"/>
            </a:br>
            <a:r>
              <a:rPr lang="pl-PL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21556614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215</TotalTime>
  <Words>36</Words>
  <Application>Microsoft Office PowerPoint</Application>
  <PresentationFormat>Panoramiczny</PresentationFormat>
  <Paragraphs>21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3" baseType="lpstr">
      <vt:lpstr>Arial</vt:lpstr>
      <vt:lpstr>Tw Cen MT</vt:lpstr>
      <vt:lpstr>Tw Cen MT Condensed</vt:lpstr>
      <vt:lpstr>Wingdings 3</vt:lpstr>
      <vt:lpstr>Integralny</vt:lpstr>
      <vt:lpstr>Ciągi znaków i liczby</vt:lpstr>
      <vt:lpstr>Funkcje string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Ciągi znaków i liczby</dc:title>
  <dc:creator>Damian Radzik</dc:creator>
  <cp:lastModifiedBy>Damian Radzik</cp:lastModifiedBy>
  <cp:revision>2</cp:revision>
  <dcterms:created xsi:type="dcterms:W3CDTF">2019-10-04T06:09:32Z</dcterms:created>
  <dcterms:modified xsi:type="dcterms:W3CDTF">2019-10-27T13:23:04Z</dcterms:modified>
</cp:coreProperties>
</file>