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3AECD1CB-30BE-4759-BC4A-6E6DD5B3FF2D}" type="datetimeFigureOut">
              <a:rPr lang="pl-PL" smtClean="0"/>
              <a:t>04.09.2018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E205F-7651-4F19-93CB-63971C7CE7E0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43304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CD1CB-30BE-4759-BC4A-6E6DD5B3FF2D}" type="datetimeFigureOut">
              <a:rPr lang="pl-PL" smtClean="0"/>
              <a:t>04.09.2018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E205F-7651-4F19-93CB-63971C7CE7E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513220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CD1CB-30BE-4759-BC4A-6E6DD5B3FF2D}" type="datetimeFigureOut">
              <a:rPr lang="pl-PL" smtClean="0"/>
              <a:t>04.09.2018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E205F-7651-4F19-93CB-63971C7CE7E0}" type="slidenum">
              <a:rPr lang="pl-PL" smtClean="0"/>
              <a:t>‹#›</a:t>
            </a:fld>
            <a:endParaRPr lang="pl-PL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25335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CD1CB-30BE-4759-BC4A-6E6DD5B3FF2D}" type="datetimeFigureOut">
              <a:rPr lang="pl-PL" smtClean="0"/>
              <a:t>04.09.2018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E205F-7651-4F19-93CB-63971C7CE7E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10877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CD1CB-30BE-4759-BC4A-6E6DD5B3FF2D}" type="datetimeFigureOut">
              <a:rPr lang="pl-PL" smtClean="0"/>
              <a:t>04.09.2018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E205F-7651-4F19-93CB-63971C7CE7E0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38416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CD1CB-30BE-4759-BC4A-6E6DD5B3FF2D}" type="datetimeFigureOut">
              <a:rPr lang="pl-PL" smtClean="0"/>
              <a:t>04.09.2018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E205F-7651-4F19-93CB-63971C7CE7E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817388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pl-PL"/>
              <a:t>Edytuj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CD1CB-30BE-4759-BC4A-6E6DD5B3FF2D}" type="datetimeFigureOut">
              <a:rPr lang="pl-PL" smtClean="0"/>
              <a:t>04.09.2018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E205F-7651-4F19-93CB-63971C7CE7E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231047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CD1CB-30BE-4759-BC4A-6E6DD5B3FF2D}" type="datetimeFigureOut">
              <a:rPr lang="pl-PL" smtClean="0"/>
              <a:t>04.09.2018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E205F-7651-4F19-93CB-63971C7CE7E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315209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CD1CB-30BE-4759-BC4A-6E6DD5B3FF2D}" type="datetimeFigureOut">
              <a:rPr lang="pl-PL" smtClean="0"/>
              <a:t>04.09.2018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E205F-7651-4F19-93CB-63971C7CE7E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975929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CD1CB-30BE-4759-BC4A-6E6DD5B3FF2D}" type="datetimeFigureOut">
              <a:rPr lang="pl-PL" smtClean="0"/>
              <a:t>04.09.2018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E205F-7651-4F19-93CB-63971C7CE7E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557158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CD1CB-30BE-4759-BC4A-6E6DD5B3FF2D}" type="datetimeFigureOut">
              <a:rPr lang="pl-PL" smtClean="0"/>
              <a:t>04.09.2018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E205F-7651-4F19-93CB-63971C7CE7E0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225697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3AECD1CB-30BE-4759-BC4A-6E6DD5B3FF2D}" type="datetimeFigureOut">
              <a:rPr lang="pl-PL" smtClean="0"/>
              <a:t>04.09.2018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BFAE205F-7651-4F19-93CB-63971C7CE7E0}" type="slidenum">
              <a:rPr lang="pl-PL" smtClean="0"/>
              <a:t>‹#›</a:t>
            </a:fld>
            <a:endParaRPr lang="pl-PL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783802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0F6C089-606A-4DDD-94DD-011A29208E4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/>
              <a:t>JavaScript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BE0BA327-F608-4D26-B791-532640809AD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l-PL" dirty="0"/>
              <a:t>Wstęp</a:t>
            </a:r>
          </a:p>
        </p:txBody>
      </p:sp>
    </p:spTree>
    <p:extLst>
      <p:ext uri="{BB962C8B-B14F-4D97-AF65-F5344CB8AC3E}">
        <p14:creationId xmlns:p14="http://schemas.microsoft.com/office/powerpoint/2010/main" val="38624145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2CCD035-26C4-494B-8D8F-AC6A4B176E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JavaScript (krócej JS)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104E22E-5129-44C4-B582-17C6A49125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Skryptowy język programowania, stworzony przez firmę Netscape, najczęściej stosowany na stronach internetowych. Twórcą </a:t>
            </a:r>
            <a:r>
              <a:rPr lang="pl-PL" dirty="0" err="1"/>
              <a:t>JavaScriptu</a:t>
            </a:r>
            <a:r>
              <a:rPr lang="pl-PL" dirty="0"/>
              <a:t> jest Brendan </a:t>
            </a:r>
            <a:r>
              <a:rPr lang="pl-PL" dirty="0" err="1"/>
              <a:t>Eich</a:t>
            </a:r>
            <a:r>
              <a:rPr lang="pl-PL" dirty="0"/>
              <a:t>. Pod koniec lat 90. XX wieku organizacja ECMA wydała na podstawie </a:t>
            </a:r>
            <a:r>
              <a:rPr lang="pl-PL" dirty="0" err="1"/>
              <a:t>JavaScriptu</a:t>
            </a:r>
            <a:r>
              <a:rPr lang="pl-PL" dirty="0"/>
              <a:t> standard języka skryptowego o nazwie </a:t>
            </a:r>
            <a:r>
              <a:rPr lang="pl-PL" dirty="0" err="1"/>
              <a:t>ECMAScript</a:t>
            </a:r>
            <a:r>
              <a:rPr lang="pl-PL" dirty="0"/>
              <a:t>, aktualnie rozwijaniem tego standardu zajmuje się komisja TC39.</a:t>
            </a:r>
          </a:p>
        </p:txBody>
      </p:sp>
    </p:spTree>
    <p:extLst>
      <p:ext uri="{BB962C8B-B14F-4D97-AF65-F5344CB8AC3E}">
        <p14:creationId xmlns:p14="http://schemas.microsoft.com/office/powerpoint/2010/main" val="35909951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DD86233-032F-4628-8D67-5BAD61A865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Zastosowanie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059A083-791E-4A62-8FE8-C199FA8D93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dirty="0"/>
              <a:t>Najczęściej spotykanym zastosowaniem języka JavaScript są strony internetowe. Skrypty te służą najczęściej do zapewnienia interakcji poprzez reagowanie na zdarzenia, walidacji danych wprowadzanych w formularzach lub tworzenia złożonych efektów wizualnych. Skrypty </a:t>
            </a:r>
            <a:r>
              <a:rPr lang="pl-PL" dirty="0" err="1"/>
              <a:t>JavaScriptu</a:t>
            </a:r>
            <a:r>
              <a:rPr lang="pl-PL" dirty="0"/>
              <a:t> uruchamiane przez strony internetowe mają znacznie ograniczony dostęp do komputera użytkownika. Po stronie serwera JavaScript może działać w postaci node.js lub Ringo.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3172838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30423E5-0846-4961-909E-F252749963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Zastosowanie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91F61323-5E3B-457F-AF99-97ECFD27A3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dirty="0"/>
              <a:t>W języku JavaScript można także pisać pełnoprawne aplikacje. Fundacja Mozilla udostępnia środowisko złożone z technologii takich jak XUL, XBL, XPCOM oraz </a:t>
            </a:r>
            <a:r>
              <a:rPr lang="pl-PL" dirty="0" err="1"/>
              <a:t>JSLib</a:t>
            </a:r>
            <a:r>
              <a:rPr lang="pl-PL" dirty="0"/>
              <a:t>. Umożliwiają one tworzenie korzystających z zasobów systemowych aplikacji o graficznym interfejsie użytkownika dopasowującym się do danej platformy. Przykładem aplikacji napisanych z użyciem JS i XUL może być klient IRC o nazwie </a:t>
            </a:r>
            <a:r>
              <a:rPr lang="pl-PL" dirty="0" err="1"/>
              <a:t>ChatZilla</a:t>
            </a:r>
            <a:r>
              <a:rPr lang="pl-PL" dirty="0"/>
              <a:t>, domyślnie dołączony do pakietu Mozilla. Microsoft udostępnia biblioteki umożliwiające tworzenie aplikacji JScript jako część środowiska Windows Scripting Host. Ponadto JScript.NET jest jednym z podstawowych języków środowiska .NET. Istnieje także stworzone przez IBM środowisko </a:t>
            </a:r>
            <a:r>
              <a:rPr lang="pl-PL" dirty="0" err="1"/>
              <a:t>SashXB</a:t>
            </a:r>
            <a:r>
              <a:rPr lang="pl-PL" dirty="0"/>
              <a:t> dla systemu Linux, które umożliwia tworzenie w języku JavaScript aplikacji korzystających z GTK+, GNOME i </a:t>
            </a:r>
            <a:r>
              <a:rPr lang="pl-PL" dirty="0" err="1"/>
              <a:t>OpenLDAP</a:t>
            </a:r>
            <a:r>
              <a:rPr lang="pl-PL" dirty="0"/>
              <a:t>.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3938756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9521783-4E8A-4FFC-B07B-378BDB035C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Interakcja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D4C5E88-A9BC-4F85-BEBF-CFD7656208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dirty="0"/>
              <a:t>Wszystkie implementacje </a:t>
            </a:r>
            <a:r>
              <a:rPr lang="pl-PL" dirty="0" err="1"/>
              <a:t>JavaScriptu</a:t>
            </a:r>
            <a:r>
              <a:rPr lang="pl-PL" dirty="0"/>
              <a:t> dostępne w przeglądarkach internetowych dostarczają obiektów reprezentujących drzewo dokumentu. Mogą także umożliwiać tworzenie ciasteczek, manipulowanie oknami przeglądarki, wyświetlanie prostych okien dialogowych, pobieranie informacji o przeglądarce, zarządzanie jej </a:t>
            </a:r>
            <a:r>
              <a:rPr lang="pl-PL" dirty="0" err="1"/>
              <a:t>pluginami</a:t>
            </a:r>
            <a:r>
              <a:rPr lang="pl-PL" dirty="0"/>
              <a:t> oraz arkuszami stylów. Reagują także na zdarzenia wywoływane w interfejsie.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1659689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544BF8A-FE17-4BE9-B118-C5040330CA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Interakcja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798A478-7687-45C1-A85A-9FB218F5A4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Podczas manipulowania zawartością dokumentu problem stanowił brak jego ustandaryzowanego modelu. W czwartym pokoleniu przeglądarek dostęp do niektórych elementów dokumentu w Netscape możliwy był przy użyciu kolekcji </a:t>
            </a:r>
            <a:r>
              <a:rPr lang="pl-PL" dirty="0" err="1"/>
              <a:t>document.layers</a:t>
            </a:r>
            <a:r>
              <a:rPr lang="pl-PL" dirty="0"/>
              <a:t>, za to w Internet Explorerze – </a:t>
            </a:r>
            <a:r>
              <a:rPr lang="pl-PL" dirty="0" err="1"/>
              <a:t>document.all</a:t>
            </a:r>
            <a:r>
              <a:rPr lang="pl-PL" dirty="0"/>
              <a:t>. Organizacja W3C opracowała jednak jednolity obiektowy model obsługiwany przez wszystkie współczesne przeglądarki (w tym Operę od wersji 6, </a:t>
            </a:r>
            <a:r>
              <a:rPr lang="pl-PL" dirty="0" err="1"/>
              <a:t>Konquerora</a:t>
            </a:r>
            <a:r>
              <a:rPr lang="pl-PL" dirty="0"/>
              <a:t> od wersji 3 oraz Safari). Tablice </a:t>
            </a:r>
            <a:r>
              <a:rPr lang="pl-PL" dirty="0" err="1"/>
              <a:t>all</a:t>
            </a:r>
            <a:r>
              <a:rPr lang="pl-PL" dirty="0"/>
              <a:t> i </a:t>
            </a:r>
            <a:r>
              <a:rPr lang="pl-PL" dirty="0" err="1"/>
              <a:t>layers</a:t>
            </a:r>
            <a:r>
              <a:rPr lang="pl-PL" dirty="0"/>
              <a:t> zostały uznane za przestarzałe i wsparcie dla nich zostało praktycznie wycofane.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815941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530877E-F2CC-4615-8ACF-83384A5490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Wstęp do JavaScript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92709FB5-35D1-40B3-9A90-E19D27CF6E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pl-PL" dirty="0"/>
              <a:t>JavaScript jest jednym z 3 języków, z których wszyscy programiści stron muszą się nauczyć: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    1. HTML do definiowania treści stron internetowych</a:t>
            </a:r>
          </a:p>
          <a:p>
            <a:pPr marL="0" indent="0">
              <a:buNone/>
            </a:pPr>
            <a:r>
              <a:rPr lang="pl-PL" dirty="0"/>
              <a:t>    2. CSS, aby określić układ stron internetowych</a:t>
            </a:r>
          </a:p>
          <a:p>
            <a:pPr marL="0" indent="0">
              <a:buNone/>
            </a:pPr>
            <a:r>
              <a:rPr lang="pl-PL" dirty="0"/>
              <a:t>    3. JavaScript do programowania zachowania stron internetowych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Strony internetowe nie są jedynym miejscem, gdzie używany jest JavaScript. Wiele programów na komputery i serwery używa JavaScript. Node.js jest najbardziej znany. Niektóre bazy danych, takie jak </a:t>
            </a:r>
            <a:r>
              <a:rPr lang="pl-PL" dirty="0" err="1"/>
              <a:t>MongoDB</a:t>
            </a:r>
            <a:r>
              <a:rPr lang="pl-PL" dirty="0"/>
              <a:t> i </a:t>
            </a:r>
            <a:r>
              <a:rPr lang="pl-PL" dirty="0" err="1"/>
              <a:t>CouchDB</a:t>
            </a:r>
            <a:r>
              <a:rPr lang="pl-PL" dirty="0"/>
              <a:t>, również używają JavaScript jako języka programowania.</a:t>
            </a:r>
          </a:p>
        </p:txBody>
      </p:sp>
    </p:spTree>
    <p:extLst>
      <p:ext uri="{BB962C8B-B14F-4D97-AF65-F5344CB8AC3E}">
        <p14:creationId xmlns:p14="http://schemas.microsoft.com/office/powerpoint/2010/main" val="9788951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C998E85-D201-4ED6-9661-9B95141CC0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Pamiętajcie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910F9FCB-8250-400F-B585-F328707CB0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JavaScript i Java to zupełnie inne języki, zarówno koncepcyjnie, jak i w konstrukcji.</a:t>
            </a:r>
          </a:p>
        </p:txBody>
      </p:sp>
    </p:spTree>
    <p:extLst>
      <p:ext uri="{BB962C8B-B14F-4D97-AF65-F5344CB8AC3E}">
        <p14:creationId xmlns:p14="http://schemas.microsoft.com/office/powerpoint/2010/main" val="190716806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ny">
  <a:themeElements>
    <a:clrScheme name="Integralny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ny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ny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11</TotalTime>
  <Words>481</Words>
  <Application>Microsoft Office PowerPoint</Application>
  <PresentationFormat>Panoramiczny</PresentationFormat>
  <Paragraphs>22</Paragraphs>
  <Slides>8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8</vt:i4>
      </vt:variant>
    </vt:vector>
  </HeadingPairs>
  <TitlesOfParts>
    <vt:vector size="13" baseType="lpstr">
      <vt:lpstr>Arial</vt:lpstr>
      <vt:lpstr>Tw Cen MT</vt:lpstr>
      <vt:lpstr>Tw Cen MT Condensed</vt:lpstr>
      <vt:lpstr>Wingdings 3</vt:lpstr>
      <vt:lpstr>Integralny</vt:lpstr>
      <vt:lpstr>JavaScript</vt:lpstr>
      <vt:lpstr>JavaScript (krócej JS)</vt:lpstr>
      <vt:lpstr>Zastosowanie</vt:lpstr>
      <vt:lpstr>Zastosowanie</vt:lpstr>
      <vt:lpstr>Interakcja</vt:lpstr>
      <vt:lpstr>Interakcja</vt:lpstr>
      <vt:lpstr>Wstęp do JavaScript</vt:lpstr>
      <vt:lpstr>Pamiętajcie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JavaScript</dc:title>
  <dc:creator>Damian Radzik</dc:creator>
  <cp:lastModifiedBy>Damian Radzik</cp:lastModifiedBy>
  <cp:revision>2</cp:revision>
  <dcterms:created xsi:type="dcterms:W3CDTF">2018-09-04T12:30:18Z</dcterms:created>
  <dcterms:modified xsi:type="dcterms:W3CDTF">2018-09-04T12:41:30Z</dcterms:modified>
</cp:coreProperties>
</file>