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5239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8666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56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958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1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875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965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966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016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71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34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EEDE0FD-62B0-4B2F-AB96-49D3ADBBF5B6}" type="datetimeFigureOut">
              <a:rPr lang="pl-PL" smtClean="0"/>
              <a:t>05.11.2018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3A05067-5AB7-496F-84A2-72D188C51AF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3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0DEE65-905B-4FBD-ADE4-A1F046AA9A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Sterowanie działaniem </a:t>
            </a:r>
            <a:r>
              <a:rPr lang="pl-PL" dirty="0" err="1"/>
              <a:t>sktyptu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F0EB064-0D14-404F-BAD9-462814AB1A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786001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CA7A1AF8-EE2A-4971-96C3-2E287FF8E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Switch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6954578-C135-4ABD-BF22-B1D70EEDD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66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DE26B640-C0DC-4F47-85AF-7A4C27015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352F419-3E8A-464A-9DC5-BAFAC388E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Wyrażenie </a:t>
            </a:r>
            <a:r>
              <a:rPr lang="pl-PL" dirty="0" err="1"/>
              <a:t>switch</a:t>
            </a:r>
            <a:r>
              <a:rPr lang="pl-PL" dirty="0"/>
              <a:t> jest oceniane raz.</a:t>
            </a:r>
          </a:p>
          <a:p>
            <a:pPr marL="0" indent="0">
              <a:buNone/>
            </a:pPr>
            <a:r>
              <a:rPr lang="pl-PL" dirty="0"/>
              <a:t>Wartość wyrażenia jest porównywana z wartościami każdego przypadku.</a:t>
            </a:r>
          </a:p>
          <a:p>
            <a:pPr marL="0" indent="0">
              <a:buNone/>
            </a:pPr>
            <a:r>
              <a:rPr lang="pl-PL" dirty="0"/>
              <a:t>Jeśli istnieje dopasowanie, powiązany blok kodu jest wykonywany.</a:t>
            </a:r>
          </a:p>
        </p:txBody>
      </p:sp>
    </p:spTree>
    <p:extLst>
      <p:ext uri="{BB962C8B-B14F-4D97-AF65-F5344CB8AC3E}">
        <p14:creationId xmlns:p14="http://schemas.microsoft.com/office/powerpoint/2010/main" val="2411099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450456-F097-49B8-A61E-05500C1A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Switch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B0C098-6D54-4573-8648-6476F2BA4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switch(</a:t>
            </a:r>
            <a:r>
              <a:rPr lang="pl-PL" i="1" dirty="0"/>
              <a:t>wyrażenie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   case </a:t>
            </a:r>
            <a:r>
              <a:rPr lang="en-US" i="1" dirty="0"/>
              <a:t>x</a:t>
            </a:r>
            <a:r>
              <a:rPr lang="en-US" dirty="0"/>
              <a:t>:</a:t>
            </a:r>
            <a:br>
              <a:rPr lang="en-US" dirty="0"/>
            </a:br>
            <a:r>
              <a:rPr lang="en-US" i="1" dirty="0"/>
              <a:t>        </a:t>
            </a:r>
            <a:r>
              <a:rPr lang="pl-PL" i="1" dirty="0"/>
              <a:t>kod</a:t>
            </a:r>
            <a:br>
              <a:rPr lang="en-US" i="1" dirty="0"/>
            </a:br>
            <a:r>
              <a:rPr lang="en-US" dirty="0"/>
              <a:t>        break;</a:t>
            </a:r>
            <a:br>
              <a:rPr lang="en-US" dirty="0"/>
            </a:br>
            <a:r>
              <a:rPr lang="en-US" dirty="0"/>
              <a:t>    case </a:t>
            </a:r>
            <a:r>
              <a:rPr lang="en-US" i="1" dirty="0"/>
              <a:t>y</a:t>
            </a:r>
            <a:r>
              <a:rPr lang="en-US" dirty="0"/>
              <a:t>:</a:t>
            </a:r>
            <a:br>
              <a:rPr lang="en-US" dirty="0"/>
            </a:br>
            <a:r>
              <a:rPr lang="en-US" i="1" dirty="0"/>
              <a:t>        </a:t>
            </a:r>
            <a:r>
              <a:rPr lang="pl-PL" i="1" dirty="0"/>
              <a:t>kod</a:t>
            </a:r>
            <a:br>
              <a:rPr lang="en-US" i="1" dirty="0"/>
            </a:br>
            <a:r>
              <a:rPr lang="en-US" dirty="0"/>
              <a:t>        break;</a:t>
            </a:r>
            <a:br>
              <a:rPr lang="en-US" dirty="0"/>
            </a:br>
            <a:r>
              <a:rPr lang="en-US" dirty="0"/>
              <a:t>    default:</a:t>
            </a:r>
            <a:br>
              <a:rPr lang="en-US" dirty="0"/>
            </a:br>
            <a:r>
              <a:rPr lang="en-US" dirty="0"/>
              <a:t>        </a:t>
            </a:r>
            <a:r>
              <a:rPr lang="pl-PL" i="1" dirty="0"/>
              <a:t>kod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8861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3F33C9-C207-4643-ABBC-0703284C5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A12B4A-57A6-4F2D-A1AD-530B98CFF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switch (new Date().</a:t>
            </a:r>
            <a:r>
              <a:rPr lang="en-US" dirty="0" err="1"/>
              <a:t>getDay</a:t>
            </a:r>
            <a:r>
              <a:rPr lang="en-US" dirty="0"/>
              <a:t>()) {</a:t>
            </a:r>
            <a:br>
              <a:rPr lang="en-US" dirty="0"/>
            </a:br>
            <a:r>
              <a:rPr lang="en-US" dirty="0"/>
              <a:t>    case 0:</a:t>
            </a:r>
            <a:br>
              <a:rPr lang="en-US" dirty="0"/>
            </a:br>
            <a:r>
              <a:rPr lang="en-US" dirty="0"/>
              <a:t>        day = „</a:t>
            </a:r>
            <a:r>
              <a:rPr lang="pl-PL" dirty="0"/>
              <a:t>Niedziela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</a:t>
            </a:r>
            <a:br>
              <a:rPr lang="en-US" dirty="0"/>
            </a:br>
            <a:r>
              <a:rPr lang="en-US" dirty="0"/>
              <a:t>    case 1:</a:t>
            </a:r>
            <a:br>
              <a:rPr lang="en-US" dirty="0"/>
            </a:br>
            <a:r>
              <a:rPr lang="en-US" dirty="0"/>
              <a:t>        day = „</a:t>
            </a:r>
            <a:r>
              <a:rPr lang="pl-PL" dirty="0"/>
              <a:t>Poniedziałek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</a:t>
            </a:r>
            <a:br>
              <a:rPr lang="en-US" dirty="0"/>
            </a:br>
            <a:r>
              <a:rPr lang="en-US" dirty="0"/>
              <a:t>    case 2:</a:t>
            </a:r>
            <a:br>
              <a:rPr lang="en-US" dirty="0"/>
            </a:br>
            <a:r>
              <a:rPr lang="en-US" dirty="0"/>
              <a:t>        day = „</a:t>
            </a:r>
            <a:r>
              <a:rPr lang="pl-PL" dirty="0"/>
              <a:t>Wtorek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</a:t>
            </a:r>
            <a:br>
              <a:rPr lang="en-US" dirty="0"/>
            </a:br>
            <a:r>
              <a:rPr lang="en-US" dirty="0"/>
              <a:t>    case 3:</a:t>
            </a:r>
            <a:br>
              <a:rPr lang="en-US" dirty="0"/>
            </a:br>
            <a:r>
              <a:rPr lang="en-US" dirty="0"/>
              <a:t>        day = „</a:t>
            </a:r>
            <a:r>
              <a:rPr lang="pl-PL" dirty="0"/>
              <a:t>Środa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</a:t>
            </a:r>
            <a:br>
              <a:rPr lang="en-US" dirty="0"/>
            </a:br>
            <a:r>
              <a:rPr lang="en-US" dirty="0"/>
              <a:t>    case 4:</a:t>
            </a:r>
            <a:br>
              <a:rPr lang="en-US" dirty="0"/>
            </a:br>
            <a:r>
              <a:rPr lang="en-US" dirty="0"/>
              <a:t>        day = „</a:t>
            </a:r>
            <a:r>
              <a:rPr lang="pl-PL" dirty="0"/>
              <a:t>Czwartek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</a:t>
            </a:r>
            <a:br>
              <a:rPr lang="en-US" dirty="0"/>
            </a:br>
            <a:r>
              <a:rPr lang="en-US" dirty="0"/>
              <a:t>    case 5:</a:t>
            </a:r>
            <a:br>
              <a:rPr lang="en-US" dirty="0"/>
            </a:br>
            <a:r>
              <a:rPr lang="en-US" dirty="0"/>
              <a:t>        day = „</a:t>
            </a:r>
            <a:r>
              <a:rPr lang="pl-PL" dirty="0"/>
              <a:t>Piątek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</a:t>
            </a:r>
            <a:br>
              <a:rPr lang="en-US" dirty="0"/>
            </a:br>
            <a:r>
              <a:rPr lang="en-US" dirty="0"/>
              <a:t>    case 6:</a:t>
            </a:r>
            <a:br>
              <a:rPr lang="en-US" dirty="0"/>
            </a:br>
            <a:r>
              <a:rPr lang="en-US" dirty="0"/>
              <a:t>        day = "S</a:t>
            </a:r>
            <a:r>
              <a:rPr lang="pl-PL" dirty="0" err="1"/>
              <a:t>obota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1723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1DBF78-1AA2-4341-93FF-F3FEE8B34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Break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917B78-6EEC-448C-93FA-BC8E125C7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Gdy JavaScript osiąga słowo kluczowe </a:t>
            </a:r>
            <a:r>
              <a:rPr lang="pl-PL" dirty="0" err="1"/>
              <a:t>break</a:t>
            </a:r>
            <a:r>
              <a:rPr lang="pl-PL" dirty="0"/>
              <a:t>, wyłamuje się z bloku przełączającego.</a:t>
            </a:r>
          </a:p>
          <a:p>
            <a:pPr marL="0" indent="0">
              <a:buNone/>
            </a:pPr>
            <a:r>
              <a:rPr lang="pl-PL" dirty="0"/>
              <a:t>Spowoduje to zatrzymanie wykonywania większej liczby testów kodu i przypadków wewnątrz bloku.</a:t>
            </a:r>
          </a:p>
          <a:p>
            <a:pPr marL="0" indent="0">
              <a:buNone/>
            </a:pPr>
            <a:r>
              <a:rPr lang="pl-PL" dirty="0"/>
              <a:t>Przerwa może zaoszczędzić sporo czasu wykonania, ponieważ "ignoruje" wykonywanie całej pozostałej części kodu w bloku przełącznika.</a:t>
            </a:r>
          </a:p>
          <a:p>
            <a:pPr marL="0" indent="0">
              <a:buNone/>
            </a:pPr>
            <a:r>
              <a:rPr lang="pl-PL" dirty="0"/>
              <a:t>Nie ma potrzeby łamania ostatniego przypadku w bloku przełączającym.</a:t>
            </a:r>
          </a:p>
        </p:txBody>
      </p:sp>
    </p:spTree>
    <p:extLst>
      <p:ext uri="{BB962C8B-B14F-4D97-AF65-F5344CB8AC3E}">
        <p14:creationId xmlns:p14="http://schemas.microsoft.com/office/powerpoint/2010/main" val="2674675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36534A-4CDE-4B33-B7A9-3BFB1E173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default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97C2C6-66A5-4DF8-A9EF-3C923B75D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Używana jest gdy nie ma </a:t>
            </a:r>
            <a:r>
              <a:rPr lang="pl-PL" dirty="0" err="1"/>
              <a:t>case</a:t>
            </a:r>
            <a:r>
              <a:rPr lang="pl-PL" dirty="0"/>
              <a:t> z daną wartością.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switch (new Date().</a:t>
            </a:r>
            <a:r>
              <a:rPr lang="en-US" dirty="0" err="1"/>
              <a:t>getDay</a:t>
            </a:r>
            <a:r>
              <a:rPr lang="en-US" dirty="0"/>
              <a:t>()) {</a:t>
            </a:r>
            <a:br>
              <a:rPr lang="en-US" dirty="0"/>
            </a:br>
            <a:r>
              <a:rPr lang="en-US" dirty="0"/>
              <a:t>    case 6:</a:t>
            </a:r>
            <a:br>
              <a:rPr lang="en-US" dirty="0"/>
            </a:br>
            <a:r>
              <a:rPr lang="en-US" dirty="0"/>
              <a:t>        text = „</a:t>
            </a:r>
            <a:r>
              <a:rPr lang="pl-PL" dirty="0"/>
              <a:t>Dziś jest sobota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 </a:t>
            </a:r>
            <a:br>
              <a:rPr lang="en-US" dirty="0"/>
            </a:br>
            <a:r>
              <a:rPr lang="en-US" dirty="0"/>
              <a:t>    case 0:</a:t>
            </a:r>
            <a:br>
              <a:rPr lang="en-US" dirty="0"/>
            </a:br>
            <a:r>
              <a:rPr lang="en-US" dirty="0"/>
              <a:t>        text = „</a:t>
            </a:r>
            <a:r>
              <a:rPr lang="pl-PL" dirty="0"/>
              <a:t>Dziś jest niedziela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 </a:t>
            </a:r>
            <a:br>
              <a:rPr lang="en-US" dirty="0"/>
            </a:br>
            <a:r>
              <a:rPr lang="en-US" dirty="0"/>
              <a:t>    default: </a:t>
            </a:r>
            <a:br>
              <a:rPr lang="en-US" dirty="0"/>
            </a:br>
            <a:r>
              <a:rPr lang="en-US" dirty="0"/>
              <a:t>        text = „</a:t>
            </a:r>
            <a:r>
              <a:rPr lang="pl-PL" dirty="0"/>
              <a:t>Czekam na weekend</a:t>
            </a:r>
            <a:r>
              <a:rPr lang="en-US" dirty="0"/>
              <a:t>";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1313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9BC7B1-E9ED-4113-9DA1-53ADBAB3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Łączenie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192E21-F819-4C8F-83B2-51F4A2951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switch (new Date().</a:t>
            </a:r>
            <a:r>
              <a:rPr lang="en-US" dirty="0" err="1"/>
              <a:t>getDay</a:t>
            </a:r>
            <a:r>
              <a:rPr lang="en-US" dirty="0"/>
              <a:t>()) {</a:t>
            </a:r>
            <a:br>
              <a:rPr lang="en-US" dirty="0"/>
            </a:br>
            <a:r>
              <a:rPr lang="en-US" dirty="0"/>
              <a:t>    case 4:</a:t>
            </a:r>
            <a:br>
              <a:rPr lang="en-US" dirty="0"/>
            </a:br>
            <a:r>
              <a:rPr lang="en-US" dirty="0"/>
              <a:t>    case 5:</a:t>
            </a:r>
            <a:br>
              <a:rPr lang="en-US" dirty="0"/>
            </a:br>
            <a:r>
              <a:rPr lang="en-US" dirty="0"/>
              <a:t>        text = „</a:t>
            </a:r>
            <a:r>
              <a:rPr lang="pl-PL" dirty="0"/>
              <a:t>Wkrótce weekend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 </a:t>
            </a:r>
            <a:br>
              <a:rPr lang="en-US" dirty="0"/>
            </a:br>
            <a:r>
              <a:rPr lang="en-US" dirty="0"/>
              <a:t>    case 0:</a:t>
            </a:r>
            <a:br>
              <a:rPr lang="en-US" dirty="0"/>
            </a:br>
            <a:r>
              <a:rPr lang="en-US" dirty="0"/>
              <a:t>    case 6:</a:t>
            </a:r>
            <a:br>
              <a:rPr lang="en-US" dirty="0"/>
            </a:br>
            <a:r>
              <a:rPr lang="en-US" dirty="0"/>
              <a:t>        text = „</a:t>
            </a:r>
            <a:r>
              <a:rPr lang="pl-PL" dirty="0"/>
              <a:t>Jest weekend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        break;</a:t>
            </a:r>
            <a:br>
              <a:rPr lang="en-US" dirty="0"/>
            </a:br>
            <a:r>
              <a:rPr lang="en-US" dirty="0"/>
              <a:t>    default: </a:t>
            </a:r>
            <a:br>
              <a:rPr lang="en-US" dirty="0"/>
            </a:br>
            <a:r>
              <a:rPr lang="en-US" dirty="0"/>
              <a:t>        text = „</a:t>
            </a:r>
            <a:r>
              <a:rPr lang="pl-PL" dirty="0"/>
              <a:t>Poczekamy jeszcze trochę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1215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B90D4A-C446-4A63-9450-FC68A548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Szczególy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6C96C9-96CE-4210-B7B9-2D4D2E1AC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Jeśli wiele </a:t>
            </a:r>
            <a:r>
              <a:rPr lang="pl-PL" dirty="0" err="1"/>
              <a:t>case</a:t>
            </a:r>
            <a:r>
              <a:rPr lang="pl-PL" dirty="0"/>
              <a:t> pasuje do wartości, wybierany jest pierwszy przypadek.</a:t>
            </a:r>
          </a:p>
          <a:p>
            <a:pPr marL="0" indent="0">
              <a:buNone/>
            </a:pPr>
            <a:r>
              <a:rPr lang="pl-PL" dirty="0"/>
              <a:t>Jeśli nie znaleziono pasujących przypadków, program kontynuuje domyślną etykietę.</a:t>
            </a:r>
          </a:p>
          <a:p>
            <a:pPr marL="0" indent="0">
              <a:buNone/>
            </a:pPr>
            <a:r>
              <a:rPr lang="pl-PL" dirty="0"/>
              <a:t>Jeśli nie zostanie znaleziona etykieta domyślna, program przechodzi do instrukcji po przełączniku.</a:t>
            </a:r>
          </a:p>
          <a:p>
            <a:pPr marL="0" indent="0">
              <a:buNone/>
            </a:pPr>
            <a:r>
              <a:rPr lang="pl-PL" dirty="0"/>
              <a:t>W </a:t>
            </a:r>
            <a:r>
              <a:rPr lang="pl-PL" dirty="0" err="1"/>
              <a:t>porówaniach</a:t>
            </a:r>
            <a:r>
              <a:rPr lang="pl-PL" dirty="0"/>
              <a:t> dane muszą być tego samego typu.</a:t>
            </a:r>
          </a:p>
        </p:txBody>
      </p:sp>
    </p:spTree>
    <p:extLst>
      <p:ext uri="{BB962C8B-B14F-4D97-AF65-F5344CB8AC3E}">
        <p14:creationId xmlns:p14="http://schemas.microsoft.com/office/powerpoint/2010/main" val="2672023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9911842D-D271-464D-A83F-1EE1701E5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10A5F59-E85F-49E8-889E-B3C1D5B359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9727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64EDA401-064F-4ADA-9DB3-006FA9459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3A75FC7F-4AF5-4E9F-845A-70D45635B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(</a:t>
            </a:r>
            <a:r>
              <a:rPr lang="pl-PL" i="1" dirty="0"/>
              <a:t>warunek</a:t>
            </a:r>
            <a:r>
              <a:rPr lang="en-US" i="1" dirty="0"/>
              <a:t> 1</a:t>
            </a:r>
            <a:r>
              <a:rPr lang="en-US" dirty="0"/>
              <a:t>;</a:t>
            </a:r>
            <a:r>
              <a:rPr lang="en-US" i="1" dirty="0"/>
              <a:t> </a:t>
            </a:r>
            <a:r>
              <a:rPr lang="pl-PL" i="1" dirty="0"/>
              <a:t>warunek</a:t>
            </a:r>
            <a:r>
              <a:rPr lang="en-US" i="1" dirty="0"/>
              <a:t> 2</a:t>
            </a:r>
            <a:r>
              <a:rPr lang="en-US" dirty="0"/>
              <a:t>;</a:t>
            </a:r>
            <a:r>
              <a:rPr lang="en-US" i="1" dirty="0"/>
              <a:t> </a:t>
            </a:r>
            <a:r>
              <a:rPr lang="pl-PL" i="1" dirty="0"/>
              <a:t>warunek</a:t>
            </a:r>
            <a:r>
              <a:rPr lang="en-US" i="1" dirty="0"/>
              <a:t> 3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   </a:t>
            </a:r>
            <a:r>
              <a:rPr lang="pl-PL" i="1" dirty="0"/>
              <a:t>kod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Instrukcja 1 jest wykonywana (jeden raz) przed wykonaniem bloku kodu.</a:t>
            </a:r>
          </a:p>
          <a:p>
            <a:pPr marL="0" indent="0">
              <a:buNone/>
            </a:pPr>
            <a:r>
              <a:rPr lang="pl-PL" dirty="0"/>
              <a:t>Instrukcja 2 definiuje warunek wykonywania bloku kodu.</a:t>
            </a:r>
          </a:p>
          <a:p>
            <a:pPr marL="0" indent="0">
              <a:buNone/>
            </a:pPr>
            <a:r>
              <a:rPr lang="pl-PL" dirty="0"/>
              <a:t>Instrukcja 3 jest wykonywana (za każdym razem) po wykonaniu bloku kodu.</a:t>
            </a:r>
          </a:p>
        </p:txBody>
      </p:sp>
    </p:spTree>
    <p:extLst>
      <p:ext uri="{BB962C8B-B14F-4D97-AF65-F5344CB8AC3E}">
        <p14:creationId xmlns:p14="http://schemas.microsoft.com/office/powerpoint/2010/main" val="1202902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149969-EE73-440D-892A-F9797B4E6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Instrukcje warunkowe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656DA4-C6DF-4FBC-AAB0-59687307D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 JavaScript mamy następujące instrukcje warunkowe: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Użyj </a:t>
            </a:r>
            <a:r>
              <a:rPr lang="pl-PL" dirty="0" err="1"/>
              <a:t>if</a:t>
            </a:r>
            <a:r>
              <a:rPr lang="pl-PL" dirty="0"/>
              <a:t>, aby określić blok kodu do wykonania, jeśli określony warunek jest prawdziwy</a:t>
            </a:r>
          </a:p>
          <a:p>
            <a:pPr marL="0" indent="0">
              <a:buNone/>
            </a:pPr>
            <a:r>
              <a:rPr lang="pl-PL" dirty="0"/>
              <a:t>Użyj </a:t>
            </a:r>
            <a:r>
              <a:rPr lang="pl-PL" dirty="0" err="1"/>
              <a:t>else</a:t>
            </a:r>
            <a:r>
              <a:rPr lang="pl-PL" dirty="0"/>
              <a:t>, aby określić blok kodu do wykonania, jeśli ten sam warunek jest fałszywy</a:t>
            </a:r>
          </a:p>
          <a:p>
            <a:pPr marL="0" indent="0">
              <a:buNone/>
            </a:pPr>
            <a:r>
              <a:rPr lang="pl-PL" dirty="0"/>
              <a:t>Użyj </a:t>
            </a:r>
            <a:r>
              <a:rPr lang="pl-PL" dirty="0" err="1"/>
              <a:t>else</a:t>
            </a:r>
            <a:r>
              <a:rPr lang="pl-PL" dirty="0"/>
              <a:t> </a:t>
            </a:r>
            <a:r>
              <a:rPr lang="pl-PL" dirty="0" err="1"/>
              <a:t>if</a:t>
            </a:r>
            <a:r>
              <a:rPr lang="pl-PL" dirty="0"/>
              <a:t>, jeśli chcesz określić nowy warunek do sprawdzenia, jeśli pierwszym warunkiem jest </a:t>
            </a:r>
            <a:r>
              <a:rPr lang="pl-PL" dirty="0" err="1"/>
              <a:t>false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Użyj </a:t>
            </a:r>
            <a:r>
              <a:rPr lang="pl-PL" dirty="0" err="1"/>
              <a:t>switch</a:t>
            </a:r>
            <a:r>
              <a:rPr lang="pl-PL" dirty="0"/>
              <a:t>, aby określić wiele alternatywnych bloków kodu do wykonania</a:t>
            </a:r>
          </a:p>
        </p:txBody>
      </p:sp>
    </p:spTree>
    <p:extLst>
      <p:ext uri="{BB962C8B-B14F-4D97-AF65-F5344CB8AC3E}">
        <p14:creationId xmlns:p14="http://schemas.microsoft.com/office/powerpoint/2010/main" val="3537318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767A11-6534-4B71-820F-8E4AC2B7C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73A628-B63B-4BCE-BD59-1C9E0AF52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 (</a:t>
            </a:r>
            <a:r>
              <a:rPr lang="en-US" dirty="0" err="1"/>
              <a:t>i</a:t>
            </a:r>
            <a:r>
              <a:rPr lang="en-US" dirty="0"/>
              <a:t> = 0; </a:t>
            </a:r>
            <a:r>
              <a:rPr lang="en-US" dirty="0" err="1"/>
              <a:t>i</a:t>
            </a:r>
            <a:r>
              <a:rPr lang="en-US" dirty="0"/>
              <a:t> &lt; 5; </a:t>
            </a:r>
            <a:r>
              <a:rPr lang="en-US" dirty="0" err="1"/>
              <a:t>i</a:t>
            </a:r>
            <a:r>
              <a:rPr lang="en-US" dirty="0"/>
              <a:t>++) {</a:t>
            </a:r>
            <a:br>
              <a:rPr lang="en-US" dirty="0"/>
            </a:br>
            <a:r>
              <a:rPr lang="en-US" dirty="0"/>
              <a:t>    text += „</a:t>
            </a:r>
            <a:r>
              <a:rPr lang="pl-PL" dirty="0"/>
              <a:t>Numer to</a:t>
            </a:r>
            <a:r>
              <a:rPr lang="en-US" dirty="0"/>
              <a:t>" + </a:t>
            </a:r>
            <a:r>
              <a:rPr lang="en-US" dirty="0" err="1"/>
              <a:t>i</a:t>
            </a:r>
            <a:r>
              <a:rPr lang="en-US" dirty="0"/>
              <a:t> + "&lt;</a:t>
            </a:r>
            <a:r>
              <a:rPr lang="en-US" dirty="0" err="1"/>
              <a:t>br</a:t>
            </a:r>
            <a:r>
              <a:rPr lang="en-US" dirty="0"/>
              <a:t>&gt;";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5169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94811C-743D-4F1F-8404-F6F0E90A1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Szczegóły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D4F9E5-8CDE-4691-9DF1-252D724B8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pierwszym warunku można podawać kilka zmiennych jak i również żadnej.</a:t>
            </a:r>
          </a:p>
          <a:p>
            <a:pPr marL="0" indent="0">
              <a:buNone/>
            </a:pPr>
            <a:r>
              <a:rPr lang="pl-PL" dirty="0"/>
              <a:t>Warunek 2 też jest opcjonalny ale należy użyć wtedy </a:t>
            </a:r>
            <a:r>
              <a:rPr lang="pl-PL" dirty="0" err="1"/>
              <a:t>break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Warunek 3 może przyjmować dowolne wartości nawet i = i + 32.</a:t>
            </a:r>
          </a:p>
        </p:txBody>
      </p:sp>
    </p:spTree>
    <p:extLst>
      <p:ext uri="{BB962C8B-B14F-4D97-AF65-F5344CB8AC3E}">
        <p14:creationId xmlns:p14="http://schemas.microsoft.com/office/powerpoint/2010/main" val="1651160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C7AA879F-AF61-449D-9C3D-DF8B8A537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While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8902EC1-CDC5-4650-AFD2-313134F8C5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37142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638603-7F09-4DE7-A6A1-1EAA20934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C6DE5A-C22C-43B3-B302-147496D53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while (</a:t>
            </a:r>
            <a:r>
              <a:rPr lang="pl-PL" i="1" dirty="0"/>
              <a:t>warunek</a:t>
            </a:r>
            <a:r>
              <a:rPr lang="en-US" dirty="0"/>
              <a:t>) {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6479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97D61B-7F8D-49EF-9F74-F2C853CE7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FEC568-2F20-49DA-93BC-D560D45EC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while (</a:t>
            </a:r>
            <a:r>
              <a:rPr lang="en-US" dirty="0" err="1"/>
              <a:t>i</a:t>
            </a:r>
            <a:r>
              <a:rPr lang="en-US" dirty="0"/>
              <a:t> &lt; 10) {</a:t>
            </a:r>
            <a:br>
              <a:rPr lang="en-US" dirty="0"/>
            </a:br>
            <a:r>
              <a:rPr lang="en-US" dirty="0"/>
              <a:t>    text += „</a:t>
            </a:r>
            <a:r>
              <a:rPr lang="pl-PL" dirty="0"/>
              <a:t>Numer to</a:t>
            </a:r>
            <a:r>
              <a:rPr lang="en-US" dirty="0"/>
              <a:t>" + </a:t>
            </a:r>
            <a:r>
              <a:rPr lang="en-US" dirty="0" err="1"/>
              <a:t>i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    </a:t>
            </a:r>
            <a:r>
              <a:rPr lang="en-US" dirty="0" err="1"/>
              <a:t>i</a:t>
            </a:r>
            <a:r>
              <a:rPr lang="en-US" dirty="0"/>
              <a:t>++;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4012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CAFD80-9185-4AAF-8309-5FBC40E4A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FD535A-8806-47DA-B5D5-B9EBCAC9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 {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</a:t>
            </a:r>
            <a:br>
              <a:rPr lang="en-US" i="1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while (</a:t>
            </a:r>
            <a:r>
              <a:rPr lang="pl-PL" i="1" dirty="0"/>
              <a:t>warunek</a:t>
            </a:r>
            <a:r>
              <a:rPr lang="en-US" dirty="0"/>
              <a:t>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97033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DE5AEF-7B56-46D3-9AE2-F35D459C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C2E4F2-2F83-4D79-87D1-EE23253D8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 {</a:t>
            </a:r>
            <a:br>
              <a:rPr lang="en-US" dirty="0"/>
            </a:br>
            <a:r>
              <a:rPr lang="en-US" dirty="0"/>
              <a:t>    text += „</a:t>
            </a:r>
            <a:r>
              <a:rPr lang="pl-PL" dirty="0"/>
              <a:t>Numer to </a:t>
            </a:r>
            <a:r>
              <a:rPr lang="en-US" dirty="0"/>
              <a:t>" + </a:t>
            </a:r>
            <a:r>
              <a:rPr lang="en-US" dirty="0" err="1"/>
              <a:t>i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    </a:t>
            </a:r>
            <a:r>
              <a:rPr lang="en-US" dirty="0" err="1"/>
              <a:t>i</a:t>
            </a:r>
            <a:r>
              <a:rPr lang="en-US" dirty="0"/>
              <a:t>++;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while (</a:t>
            </a:r>
            <a:r>
              <a:rPr lang="en-US" dirty="0" err="1"/>
              <a:t>i</a:t>
            </a:r>
            <a:r>
              <a:rPr lang="en-US" dirty="0"/>
              <a:t> &lt; 10);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94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C0AE9B-2A30-4EB1-9F13-ECD99F5AE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IF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31DF634-C338-441F-BA08-60379AA8D5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823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C32351-DC65-414A-B909-54872A84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IF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A39E2F-CD12-4B60-BD3F-8DBE36FE8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(</a:t>
            </a:r>
            <a:r>
              <a:rPr lang="pl-PL" i="1" dirty="0"/>
              <a:t>warunek</a:t>
            </a:r>
            <a:r>
              <a:rPr lang="en-US" dirty="0"/>
              <a:t>) {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 do wykonania jeśli prawda</a:t>
            </a:r>
            <a:br>
              <a:rPr lang="en-US" i="1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315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C11F5B-556E-4B37-9128-507446AE4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C97975-5FBA-4268-B89B-982BA4EF9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 (hour </a:t>
            </a:r>
            <a:r>
              <a:rPr lang="pl-PL" dirty="0"/>
              <a:t>&gt;</a:t>
            </a:r>
            <a:r>
              <a:rPr lang="en-US" dirty="0"/>
              <a:t> 18) {</a:t>
            </a:r>
            <a:br>
              <a:rPr lang="en-US" dirty="0"/>
            </a:br>
            <a:r>
              <a:rPr lang="en-US" dirty="0"/>
              <a:t>    </a:t>
            </a:r>
            <a:r>
              <a:rPr lang="pl-PL" dirty="0"/>
              <a:t>powitanie</a:t>
            </a:r>
            <a:r>
              <a:rPr lang="en-US" dirty="0"/>
              <a:t> = „</a:t>
            </a:r>
            <a:r>
              <a:rPr lang="pl-PL" dirty="0"/>
              <a:t>Dobry Wieczór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8804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DBD23E-2798-4844-8618-95D62F4CF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Else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C59B9C-953F-42D5-8297-114A2CD23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(</a:t>
            </a:r>
            <a:r>
              <a:rPr lang="pl-PL" i="1" dirty="0"/>
              <a:t>warunek</a:t>
            </a:r>
            <a:r>
              <a:rPr lang="en-US" dirty="0"/>
              <a:t>) {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 jeśli prawda</a:t>
            </a:r>
            <a:br>
              <a:rPr lang="en-US" i="1" dirty="0"/>
            </a:br>
            <a:r>
              <a:rPr lang="en-US" dirty="0"/>
              <a:t>} else { 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 jeśli fałsz</a:t>
            </a:r>
            <a:br>
              <a:rPr lang="en-US" i="1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5727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C0C3B0-B18E-4DFA-A4B8-3DE85492B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A68D54-B165-43C0-A605-8881949A1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 (hour &lt; 18) {</a:t>
            </a:r>
            <a:br>
              <a:rPr lang="en-US" dirty="0"/>
            </a:br>
            <a:r>
              <a:rPr lang="en-US" dirty="0"/>
              <a:t>    </a:t>
            </a:r>
            <a:r>
              <a:rPr lang="pl-PL" dirty="0"/>
              <a:t>powitanie</a:t>
            </a:r>
            <a:r>
              <a:rPr lang="en-US" dirty="0"/>
              <a:t> = „</a:t>
            </a:r>
            <a:r>
              <a:rPr lang="pl-PL" dirty="0"/>
              <a:t>dzień dobry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 else {</a:t>
            </a:r>
            <a:br>
              <a:rPr lang="en-US" dirty="0"/>
            </a:br>
            <a:r>
              <a:rPr lang="en-US" dirty="0"/>
              <a:t>    </a:t>
            </a:r>
            <a:r>
              <a:rPr lang="pl-PL" dirty="0"/>
              <a:t>powitanie</a:t>
            </a:r>
            <a:r>
              <a:rPr lang="en-US" dirty="0"/>
              <a:t> = „</a:t>
            </a:r>
            <a:r>
              <a:rPr lang="pl-PL" dirty="0"/>
              <a:t>dobry wieczór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3699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A38065-03B8-415C-88FF-562EEB91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Else</a:t>
            </a:r>
            <a:r>
              <a:rPr lang="pl-PL" dirty="0"/>
              <a:t> </a:t>
            </a:r>
            <a:r>
              <a:rPr lang="pl-PL" dirty="0" err="1"/>
              <a:t>if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CC4618-2664-49D2-B563-CCDFB9BED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(</a:t>
            </a:r>
            <a:r>
              <a:rPr lang="pl-PL" i="1" dirty="0"/>
              <a:t>warunek 1</a:t>
            </a:r>
            <a:r>
              <a:rPr lang="en-US" dirty="0"/>
              <a:t>) {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 jeśli 1 prawdziwy</a:t>
            </a:r>
            <a:br>
              <a:rPr lang="en-US" i="1" dirty="0"/>
            </a:br>
            <a:r>
              <a:rPr lang="en-US" dirty="0"/>
              <a:t>} else if (</a:t>
            </a:r>
            <a:r>
              <a:rPr lang="pl-PL" i="1" dirty="0"/>
              <a:t>warunek 2</a:t>
            </a:r>
            <a:r>
              <a:rPr lang="en-US" dirty="0"/>
              <a:t>) {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 jeśli 1 fałszywy a drugi prawdziwy</a:t>
            </a:r>
            <a:br>
              <a:rPr lang="en-US" dirty="0"/>
            </a:br>
            <a:r>
              <a:rPr lang="en-US" dirty="0"/>
              <a:t>} else {</a:t>
            </a:r>
            <a:br>
              <a:rPr lang="en-US" dirty="0"/>
            </a:br>
            <a:r>
              <a:rPr lang="en-US" i="1" dirty="0"/>
              <a:t>    </a:t>
            </a:r>
            <a:r>
              <a:rPr lang="pl-PL" i="1" dirty="0"/>
              <a:t>kod jeśli oba fałszywe</a:t>
            </a:r>
            <a:br>
              <a:rPr lang="en-US" i="1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8060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11F76B-1A9C-481F-A00E-444C25FC1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FA67D0-B5E6-482B-B582-97569F6A9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 (</a:t>
            </a:r>
            <a:r>
              <a:rPr lang="pl-PL" dirty="0"/>
              <a:t>wiek</a:t>
            </a:r>
            <a:r>
              <a:rPr lang="en-US" dirty="0"/>
              <a:t> &lt; </a:t>
            </a:r>
            <a:r>
              <a:rPr lang="pl-PL" dirty="0"/>
              <a:t>13</a:t>
            </a:r>
            <a:r>
              <a:rPr lang="en-US" dirty="0"/>
              <a:t>) {</a:t>
            </a:r>
            <a:br>
              <a:rPr lang="en-US" dirty="0"/>
            </a:br>
            <a:r>
              <a:rPr lang="en-US" dirty="0"/>
              <a:t>    </a:t>
            </a:r>
            <a:r>
              <a:rPr lang="pl-PL" dirty="0"/>
              <a:t>powiadomienie </a:t>
            </a:r>
            <a:r>
              <a:rPr lang="en-US" dirty="0"/>
              <a:t>= „</a:t>
            </a:r>
            <a:r>
              <a:rPr lang="pl-PL" dirty="0"/>
              <a:t>Nie możesz oglądać brutalnych filmów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 else if (</a:t>
            </a:r>
            <a:r>
              <a:rPr lang="pl-PL" dirty="0"/>
              <a:t>wiek </a:t>
            </a:r>
            <a:r>
              <a:rPr lang="en-US" dirty="0"/>
              <a:t>&lt; </a:t>
            </a:r>
            <a:r>
              <a:rPr lang="pl-PL" dirty="0"/>
              <a:t>18</a:t>
            </a:r>
            <a:r>
              <a:rPr lang="en-US" dirty="0"/>
              <a:t>) {</a:t>
            </a:r>
            <a:br>
              <a:rPr lang="en-US" dirty="0"/>
            </a:br>
            <a:r>
              <a:rPr lang="en-US" dirty="0"/>
              <a:t>    </a:t>
            </a:r>
            <a:r>
              <a:rPr lang="pl-PL" dirty="0"/>
              <a:t>powiadomienie</a:t>
            </a:r>
            <a:r>
              <a:rPr lang="en-US" dirty="0"/>
              <a:t> = </a:t>
            </a:r>
            <a:r>
              <a:rPr lang="pl-PL" dirty="0"/>
              <a:t>”Możesz oglądać filmy w których brutalność nie jest przedstawiona wprost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 else {</a:t>
            </a:r>
            <a:br>
              <a:rPr lang="en-US" dirty="0"/>
            </a:br>
            <a:r>
              <a:rPr lang="en-US" dirty="0"/>
              <a:t>    greeting = „</a:t>
            </a:r>
            <a:r>
              <a:rPr lang="pl-PL" dirty="0"/>
              <a:t>oglądaj co chcesz</a:t>
            </a:r>
            <a:r>
              <a:rPr lang="en-US" dirty="0"/>
              <a:t>";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3022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</TotalTime>
  <Words>312</Words>
  <Application>Microsoft Office PowerPoint</Application>
  <PresentationFormat>Panoramiczny</PresentationFormat>
  <Paragraphs>70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0" baseType="lpstr">
      <vt:lpstr>Tw Cen MT</vt:lpstr>
      <vt:lpstr>Tw Cen MT Condensed</vt:lpstr>
      <vt:lpstr>Wingdings 3</vt:lpstr>
      <vt:lpstr>Integralny</vt:lpstr>
      <vt:lpstr>Sterowanie działaniem sktyptu</vt:lpstr>
      <vt:lpstr>Instrukcje warunkowe </vt:lpstr>
      <vt:lpstr>IF</vt:lpstr>
      <vt:lpstr>IF</vt:lpstr>
      <vt:lpstr>Przykład</vt:lpstr>
      <vt:lpstr>Else</vt:lpstr>
      <vt:lpstr>Przykład</vt:lpstr>
      <vt:lpstr>Else if</vt:lpstr>
      <vt:lpstr>Przykład</vt:lpstr>
      <vt:lpstr>Switch</vt:lpstr>
      <vt:lpstr>Wstęp</vt:lpstr>
      <vt:lpstr>Switch</vt:lpstr>
      <vt:lpstr>Przykład</vt:lpstr>
      <vt:lpstr>Break</vt:lpstr>
      <vt:lpstr>default</vt:lpstr>
      <vt:lpstr>Łączenie</vt:lpstr>
      <vt:lpstr>Szczególy</vt:lpstr>
      <vt:lpstr>FOR</vt:lpstr>
      <vt:lpstr>Wstęp</vt:lpstr>
      <vt:lpstr>Przykład</vt:lpstr>
      <vt:lpstr>Szczegóły</vt:lpstr>
      <vt:lpstr>While</vt:lpstr>
      <vt:lpstr>Wstęp</vt:lpstr>
      <vt:lpstr>Przykład</vt:lpstr>
      <vt:lpstr>do</vt:lpstr>
      <vt:lpstr>Przykład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Sterowanie działaniem sktyptu</dc:title>
  <dc:creator>Damian Radzik</dc:creator>
  <cp:lastModifiedBy>Damian Radzik</cp:lastModifiedBy>
  <cp:revision>4</cp:revision>
  <dcterms:created xsi:type="dcterms:W3CDTF">2018-11-05T08:00:17Z</dcterms:created>
  <dcterms:modified xsi:type="dcterms:W3CDTF">2018-11-05T08:27:50Z</dcterms:modified>
</cp:coreProperties>
</file>