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73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371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51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91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18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4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785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844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847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13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60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ED4EF00-D307-468A-AD26-1AB83E903075}" type="datetimeFigureOut">
              <a:rPr lang="pl-PL" smtClean="0"/>
              <a:t>18.02.2019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C3906F-9356-405B-BD43-214845235FC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83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9EA650-291B-439C-BEAA-A6FE837AE0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Lokalizacja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B567E76-4C93-46AD-8224-EAF795FBF8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BOM</a:t>
            </a:r>
          </a:p>
        </p:txBody>
      </p:sp>
    </p:spTree>
    <p:extLst>
      <p:ext uri="{BB962C8B-B14F-4D97-AF65-F5344CB8AC3E}">
        <p14:creationId xmlns:p14="http://schemas.microsoft.com/office/powerpoint/2010/main" val="76812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E4B255-EA6F-4436-9FC1-FCD445DED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30C874-80D6-4733-BBAE-DE6A4E79B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Obiekt </a:t>
            </a:r>
            <a:r>
              <a:rPr lang="pl-PL" dirty="0" err="1"/>
              <a:t>window.location</a:t>
            </a:r>
            <a:r>
              <a:rPr lang="pl-PL" dirty="0"/>
              <a:t> może być użyty do pobrania aktualnego adresu strony (URL) i przekierowania przeglądarki do nowej strony</a:t>
            </a:r>
          </a:p>
        </p:txBody>
      </p:sp>
    </p:spTree>
    <p:extLst>
      <p:ext uri="{BB962C8B-B14F-4D97-AF65-F5344CB8AC3E}">
        <p14:creationId xmlns:p14="http://schemas.microsoft.com/office/powerpoint/2010/main" val="322265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8A43DC-B13F-4515-AE1B-453E4FFCC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Lokalizacja okna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5CD7AB-AE7D-4FF8-9B55-88FBF7BE3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Obiekt </a:t>
            </a:r>
            <a:r>
              <a:rPr lang="pl-PL" dirty="0" err="1"/>
              <a:t>window.location</a:t>
            </a:r>
            <a:r>
              <a:rPr lang="pl-PL" dirty="0"/>
              <a:t> można zapisać bez prefiksu okna.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Kilka przykładów:</a:t>
            </a:r>
          </a:p>
          <a:p>
            <a:pPr marL="0" indent="0">
              <a:buNone/>
            </a:pPr>
            <a:r>
              <a:rPr lang="pl-PL" dirty="0" err="1"/>
              <a:t>window.location.href</a:t>
            </a:r>
            <a:r>
              <a:rPr lang="pl-PL" dirty="0"/>
              <a:t> - zwraca </a:t>
            </a:r>
            <a:r>
              <a:rPr lang="pl-PL" dirty="0" err="1"/>
              <a:t>href</a:t>
            </a:r>
            <a:r>
              <a:rPr lang="pl-PL" dirty="0"/>
              <a:t> (URL) bieżącej strony</a:t>
            </a:r>
          </a:p>
          <a:p>
            <a:pPr marL="0" indent="0">
              <a:buNone/>
            </a:pPr>
            <a:r>
              <a:rPr lang="pl-PL" dirty="0" err="1"/>
              <a:t>window.location.hostname</a:t>
            </a:r>
            <a:r>
              <a:rPr lang="pl-PL" dirty="0"/>
              <a:t> - zwraca nazwę domeny hosta internetowego</a:t>
            </a:r>
          </a:p>
          <a:p>
            <a:pPr marL="0" indent="0">
              <a:buNone/>
            </a:pPr>
            <a:r>
              <a:rPr lang="pl-PL" dirty="0" err="1"/>
              <a:t>window.location.pathname</a:t>
            </a:r>
            <a:r>
              <a:rPr lang="pl-PL" dirty="0"/>
              <a:t> - zwraca ścieżkę i nazwę pliku bieżącej strony</a:t>
            </a:r>
          </a:p>
          <a:p>
            <a:pPr marL="0" indent="0">
              <a:buNone/>
            </a:pPr>
            <a:r>
              <a:rPr lang="pl-PL" dirty="0" err="1"/>
              <a:t>window.location.protocol</a:t>
            </a:r>
            <a:r>
              <a:rPr lang="pl-PL" dirty="0"/>
              <a:t> - zwraca użyty protokół sieciowy (http: lub </a:t>
            </a:r>
            <a:r>
              <a:rPr lang="pl-PL" dirty="0" err="1"/>
              <a:t>https</a:t>
            </a:r>
            <a:r>
              <a:rPr lang="pl-PL" dirty="0"/>
              <a:t> :)</a:t>
            </a:r>
          </a:p>
          <a:p>
            <a:pPr marL="0" indent="0">
              <a:buNone/>
            </a:pPr>
            <a:r>
              <a:rPr lang="pl-PL" dirty="0" err="1"/>
              <a:t>window.location.assign</a:t>
            </a:r>
            <a:r>
              <a:rPr lang="pl-PL" dirty="0"/>
              <a:t> - wczytuje nowy dokument</a:t>
            </a:r>
          </a:p>
        </p:txBody>
      </p:sp>
    </p:spTree>
    <p:extLst>
      <p:ext uri="{BB962C8B-B14F-4D97-AF65-F5344CB8AC3E}">
        <p14:creationId xmlns:p14="http://schemas.microsoft.com/office/powerpoint/2010/main" val="33225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522F38-D3E8-48E4-8759-9DFF47CE1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24F9DD-3395-4EE1-A7CE-5DE4FF90F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 = </a:t>
            </a:r>
          </a:p>
          <a:p>
            <a:pPr marL="0" indent="0">
              <a:buNone/>
            </a:pPr>
            <a:r>
              <a:rPr lang="en-US" dirty="0"/>
              <a:t>"URLs:&lt;</a:t>
            </a:r>
            <a:r>
              <a:rPr lang="en-US" dirty="0" err="1"/>
              <a:t>br</a:t>
            </a:r>
            <a:r>
              <a:rPr lang="en-US" dirty="0"/>
              <a:t>&gt;" + </a:t>
            </a:r>
            <a:r>
              <a:rPr lang="en-US" dirty="0" err="1"/>
              <a:t>window.location.href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322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C7D30A-AF06-469C-95AF-ED5B11E30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8C39C1-BA92-4C66-B238-63C3A92F4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 = </a:t>
            </a:r>
          </a:p>
          <a:p>
            <a:pPr marL="0" indent="0">
              <a:buNone/>
            </a:pPr>
            <a:r>
              <a:rPr lang="en-US" dirty="0"/>
              <a:t>"hostname: " + </a:t>
            </a:r>
            <a:r>
              <a:rPr lang="en-US" dirty="0" err="1"/>
              <a:t>window.location.hostname</a:t>
            </a:r>
            <a:r>
              <a:rPr lang="en-US" dirty="0"/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5420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2CC964-A941-4F08-8278-A4B9BC666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F79CEF-30CF-4B1C-AA9B-EE9118A3D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</a:t>
            </a:r>
          </a:p>
          <a:p>
            <a:pPr marL="0" indent="0">
              <a:buNone/>
            </a:pPr>
            <a:r>
              <a:rPr lang="pl-PL" dirty="0"/>
              <a:t>"Ścieżka: " + </a:t>
            </a:r>
            <a:r>
              <a:rPr lang="pl-PL" dirty="0" err="1"/>
              <a:t>window.location.pathname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52318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09F12F-CDB3-4EAC-B93B-2C5E639A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536B40-2A1F-4F05-ABA0-844E96393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</a:t>
            </a:r>
          </a:p>
          <a:p>
            <a:pPr marL="0" indent="0">
              <a:buNone/>
            </a:pPr>
            <a:r>
              <a:rPr lang="pl-PL" dirty="0"/>
              <a:t>"Protokół: " + </a:t>
            </a:r>
            <a:r>
              <a:rPr lang="pl-PL" dirty="0" err="1"/>
              <a:t>window.location.protocol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1050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5F5E78-782B-43CD-9AF9-CD159016D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EDFA7C-B837-40C0-8C98-1F5911F55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 = </a:t>
            </a:r>
          </a:p>
          <a:p>
            <a:pPr marL="0" indent="0">
              <a:buNone/>
            </a:pPr>
            <a:r>
              <a:rPr lang="en-US" dirty="0"/>
              <a:t>"URL port : " + </a:t>
            </a:r>
            <a:r>
              <a:rPr lang="en-US" dirty="0" err="1"/>
              <a:t>window.location.port</a:t>
            </a:r>
            <a:r>
              <a:rPr lang="en-US" dirty="0"/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920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BD5C74-18F7-4987-B83D-EFFEA18B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93CE19-B03E-4BFB-89FD-64EF86C6D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&lt;input type="button" value=„</a:t>
            </a:r>
            <a:r>
              <a:rPr lang="pl-PL" dirty="0"/>
              <a:t>Wczytaj</a:t>
            </a:r>
            <a:r>
              <a:rPr lang="en-US" dirty="0"/>
              <a:t>" onclick="</a:t>
            </a:r>
            <a:r>
              <a:rPr lang="en-US" dirty="0" err="1"/>
              <a:t>newDoc</a:t>
            </a:r>
            <a:r>
              <a:rPr lang="en-US" dirty="0"/>
              <a:t>()"&gt;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&lt;script&gt;</a:t>
            </a:r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newDoc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window.location.assign</a:t>
            </a:r>
            <a:r>
              <a:rPr lang="en-US" dirty="0"/>
              <a:t>("http://www.</a:t>
            </a:r>
            <a:r>
              <a:rPr lang="pl-PL" dirty="0"/>
              <a:t>h4k3r2s1</a:t>
            </a:r>
            <a:r>
              <a:rPr lang="en-US" dirty="0"/>
              <a:t>.</a:t>
            </a:r>
            <a:r>
              <a:rPr lang="pl-PL" dirty="0" err="1"/>
              <a:t>pl</a:t>
            </a:r>
            <a:r>
              <a:rPr lang="en-US" dirty="0"/>
              <a:t>")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&lt;/script&gt;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4529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</TotalTime>
  <Words>248</Words>
  <Application>Microsoft Office PowerPoint</Application>
  <PresentationFormat>Panoramiczny</PresentationFormat>
  <Paragraphs>36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Integralny</vt:lpstr>
      <vt:lpstr>Lokalizacja</vt:lpstr>
      <vt:lpstr>Wstęp</vt:lpstr>
      <vt:lpstr>Lokalizacja okna</vt:lpstr>
      <vt:lpstr>Przykład </vt:lpstr>
      <vt:lpstr>Przykład 2</vt:lpstr>
      <vt:lpstr>Przykład 3</vt:lpstr>
      <vt:lpstr>Przykład 3</vt:lpstr>
      <vt:lpstr>Przykład 4</vt:lpstr>
      <vt:lpstr>Przykład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Lokalizacja</dc:title>
  <dc:creator>Damian Radzik</dc:creator>
  <cp:lastModifiedBy>Damian Radzik</cp:lastModifiedBy>
  <cp:revision>2</cp:revision>
  <dcterms:created xsi:type="dcterms:W3CDTF">2019-02-17T12:12:24Z</dcterms:created>
  <dcterms:modified xsi:type="dcterms:W3CDTF">2019-02-18T08:54:59Z</dcterms:modified>
</cp:coreProperties>
</file>