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3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566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44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23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96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24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339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595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26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78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48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0CA8C5-71CF-496F-9CC1-F96B4DE7C20F}" type="datetimeFigureOut">
              <a:rPr lang="pl-PL" smtClean="0"/>
              <a:t>15.11.2018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6AFDE01-D6BD-4AC1-9A58-7DA8DE7E3BB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45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1EFCB6-30E4-46BE-9280-78C958065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Konwersja typów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C78FE74-A259-4D04-9195-32EA3CBA9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158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3CCF6A-F1FE-46B3-A6AC-F4BCBA0C1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String to </a:t>
            </a:r>
            <a:r>
              <a:rPr lang="pl-PL" dirty="0" err="1"/>
              <a:t>numbers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FDDC2C-EBF3-4260-91E1-E22B0234A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Number("3.14")    // 3.14</a:t>
            </a:r>
            <a:br>
              <a:rPr lang="en-US" dirty="0"/>
            </a:br>
            <a:r>
              <a:rPr lang="en-US" dirty="0"/>
              <a:t>Number(" ")       //  0 </a:t>
            </a:r>
            <a:br>
              <a:rPr lang="en-US" dirty="0"/>
            </a:br>
            <a:r>
              <a:rPr lang="en-US" dirty="0"/>
              <a:t>Number("")        // 0</a:t>
            </a:r>
            <a:br>
              <a:rPr lang="en-US" dirty="0"/>
            </a:br>
            <a:r>
              <a:rPr lang="en-US" dirty="0"/>
              <a:t>Number("99 88")   // </a:t>
            </a:r>
            <a:r>
              <a:rPr lang="en-US" dirty="0" err="1"/>
              <a:t>NaN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5980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D008C8-85C9-4CA1-BA90-53B133425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Konwersja niejawna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A89E42-1121-4466-91BF-62F91AD7A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y = "5";      // y string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x = + y;      // x  numer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y = "John";   // y string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x = + y;      // x  number (</a:t>
            </a:r>
            <a:r>
              <a:rPr lang="en-US" dirty="0" err="1"/>
              <a:t>NaN</a:t>
            </a:r>
            <a:r>
              <a:rPr lang="en-US" dirty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4858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65450D-5F38-471D-8E43-C89CE1AFE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Bool</a:t>
            </a:r>
            <a:r>
              <a:rPr lang="pl-PL" dirty="0"/>
              <a:t> to </a:t>
            </a:r>
            <a:r>
              <a:rPr lang="pl-PL" dirty="0" err="1"/>
              <a:t>number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F4E62B-AAEF-4EB8-868F-D1489C6D6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Number(false)     // 0</a:t>
            </a:r>
            <a:br>
              <a:rPr lang="en-US" dirty="0"/>
            </a:br>
            <a:r>
              <a:rPr lang="en-US" dirty="0"/>
              <a:t>Number(true)      // 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1987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6B79A0-8823-4BD0-BA21-0C7DF6BB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2D7E6-D2DF-4D57-83D4-432D41023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 + null    // returns 5         </a:t>
            </a:r>
            <a:r>
              <a:rPr lang="pl-PL" dirty="0"/>
              <a:t>b</a:t>
            </a:r>
            <a:br>
              <a:rPr lang="en-US" dirty="0"/>
            </a:br>
            <a:r>
              <a:rPr lang="en-US" dirty="0"/>
              <a:t>"5" + null  // returns "5null"  </a:t>
            </a:r>
            <a:br>
              <a:rPr lang="en-US" dirty="0"/>
            </a:br>
            <a:r>
              <a:rPr lang="en-US" dirty="0"/>
              <a:t>"5" + 2     // returns "52"     </a:t>
            </a:r>
            <a:br>
              <a:rPr lang="en-US" dirty="0"/>
            </a:br>
            <a:r>
              <a:rPr lang="en-US" dirty="0"/>
              <a:t>"5" - 2     // returns 3         </a:t>
            </a:r>
            <a:br>
              <a:rPr lang="en-US" dirty="0"/>
            </a:br>
            <a:r>
              <a:rPr lang="en-US" dirty="0"/>
              <a:t>"5" * "2"   // returns 10   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3820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825D3EC-F441-4D6B-B2BB-DEC7D24EC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805615"/>
              </p:ext>
            </p:extLst>
          </p:nvPr>
        </p:nvGraphicFramePr>
        <p:xfrm>
          <a:off x="2105636" y="-1"/>
          <a:ext cx="8045044" cy="6795075"/>
        </p:xfrm>
        <a:graphic>
          <a:graphicData uri="http://schemas.openxmlformats.org/drawingml/2006/table">
            <a:tbl>
              <a:tblPr/>
              <a:tblGrid>
                <a:gridCol w="2117012">
                  <a:extLst>
                    <a:ext uri="{9D8B030D-6E8A-4147-A177-3AD203B41FA5}">
                      <a16:colId xmlns:a16="http://schemas.microsoft.com/office/drawing/2014/main" val="2159247602"/>
                    </a:ext>
                  </a:extLst>
                </a:gridCol>
                <a:gridCol w="1481907">
                  <a:extLst>
                    <a:ext uri="{9D8B030D-6E8A-4147-A177-3AD203B41FA5}">
                      <a16:colId xmlns:a16="http://schemas.microsoft.com/office/drawing/2014/main" val="28442055"/>
                    </a:ext>
                  </a:extLst>
                </a:gridCol>
                <a:gridCol w="1481907">
                  <a:extLst>
                    <a:ext uri="{9D8B030D-6E8A-4147-A177-3AD203B41FA5}">
                      <a16:colId xmlns:a16="http://schemas.microsoft.com/office/drawing/2014/main" val="2095392118"/>
                    </a:ext>
                  </a:extLst>
                </a:gridCol>
                <a:gridCol w="2869947">
                  <a:extLst>
                    <a:ext uri="{9D8B030D-6E8A-4147-A177-3AD203B41FA5}">
                      <a16:colId xmlns:a16="http://schemas.microsoft.com/office/drawing/2014/main" val="2736643380"/>
                    </a:ext>
                  </a:extLst>
                </a:gridCol>
                <a:gridCol w="94271">
                  <a:extLst>
                    <a:ext uri="{9D8B030D-6E8A-4147-A177-3AD203B41FA5}">
                      <a16:colId xmlns:a16="http://schemas.microsoft.com/office/drawing/2014/main" val="1771713576"/>
                    </a:ext>
                  </a:extLst>
                </a:gridCol>
              </a:tblGrid>
              <a:tr h="504527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Oryginalna pisownia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Na numer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Na string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Na </a:t>
                      </a:r>
                      <a:r>
                        <a:rPr lang="pl-PL" sz="1400" dirty="0" err="1">
                          <a:effectLst/>
                        </a:rPr>
                        <a:t>bool</a:t>
                      </a:r>
                      <a:endParaRPr lang="pl-PL" sz="14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3">
                  <a:txBody>
                    <a:bodyPr/>
                    <a:lstStyle/>
                    <a:p>
                      <a:pPr algn="l" fontAlgn="t"/>
                      <a:endParaRPr lang="pl-PL" sz="14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227789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false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"false"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false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563503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"true"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19001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0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false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52672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"1"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671926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"0"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861788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"000"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"000"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709687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"1"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1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"1"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414512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>
                          <a:effectLst/>
                        </a:rPr>
                        <a:t>"</a:t>
                      </a:r>
                      <a:r>
                        <a:rPr lang="pl-PL" sz="1400" dirty="0" err="1">
                          <a:effectLst/>
                        </a:rPr>
                        <a:t>NaN</a:t>
                      </a:r>
                      <a:r>
                        <a:rPr lang="pl-PL" sz="1400" dirty="0">
                          <a:effectLst/>
                        </a:rPr>
                        <a:t>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false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094583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Infinity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Infinity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"Infinity"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237787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-Infinity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-Infinity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"-Infinity"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693832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false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094981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"20"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20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"20"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072455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"twenty"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"twenty"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92606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[ ]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43686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[20]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"20"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261223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[10,20]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"10,20"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698019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["twenty"]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"twenty"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238501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["ten","twenty"]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"ten,twenty"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229488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function(){}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"function(){}"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819555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{ }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"[object Object]"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true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872341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null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b="1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"null"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false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324441"/>
                  </a:ext>
                </a:extLst>
              </a:tr>
              <a:tr h="285934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undefined</a:t>
                      </a:r>
                    </a:p>
                  </a:txBody>
                  <a:tcPr marL="65730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NaN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>
                          <a:effectLst/>
                        </a:rPr>
                        <a:t>"undefined"</a:t>
                      </a: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dirty="0" err="1">
                          <a:effectLst/>
                        </a:rPr>
                        <a:t>false</a:t>
                      </a:r>
                      <a:endParaRPr lang="pl-PL" sz="14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l-PL" sz="800" dirty="0">
                        <a:effectLst/>
                      </a:endParaRPr>
                    </a:p>
                  </a:txBody>
                  <a:tcPr marL="32865" marR="32865" marT="32865" marB="3286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3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97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ABB1E9-9426-4BF0-BE98-3C004AB06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2094CC-FBFE-481A-BF46-AB5ACA32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string</a:t>
            </a:r>
          </a:p>
          <a:p>
            <a:pPr marL="0" indent="0">
              <a:buNone/>
            </a:pPr>
            <a:r>
              <a:rPr lang="pl-PL" dirty="0" err="1"/>
              <a:t>Number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boolean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obiekt</a:t>
            </a:r>
          </a:p>
          <a:p>
            <a:pPr marL="0" indent="0">
              <a:buNone/>
            </a:pPr>
            <a:r>
              <a:rPr lang="pl-PL" dirty="0"/>
              <a:t>funkcja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Istnieją 3 typy obiektów:</a:t>
            </a:r>
          </a:p>
          <a:p>
            <a:pPr marL="0" indent="0">
              <a:buNone/>
            </a:pPr>
            <a:r>
              <a:rPr lang="pl-PL" dirty="0"/>
              <a:t>Obiekt</a:t>
            </a:r>
          </a:p>
          <a:p>
            <a:pPr marL="0" indent="0">
              <a:buNone/>
            </a:pPr>
            <a:r>
              <a:rPr lang="pl-PL" dirty="0"/>
              <a:t>Data</a:t>
            </a:r>
          </a:p>
          <a:p>
            <a:pPr marL="0" indent="0">
              <a:buNone/>
            </a:pPr>
            <a:r>
              <a:rPr lang="pl-PL" dirty="0"/>
              <a:t>Tablica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 2 typy danych, które nie mogą zawierać wartości:</a:t>
            </a:r>
          </a:p>
          <a:p>
            <a:pPr marL="0" indent="0">
              <a:buNone/>
            </a:pPr>
            <a:r>
              <a:rPr lang="pl-PL" dirty="0" err="1"/>
              <a:t>null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niezdefiniowany</a:t>
            </a:r>
          </a:p>
        </p:txBody>
      </p:sp>
    </p:spTree>
    <p:extLst>
      <p:ext uri="{BB962C8B-B14F-4D97-AF65-F5344CB8AC3E}">
        <p14:creationId xmlns:p14="http://schemas.microsoft.com/office/powerpoint/2010/main" val="339642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BD8130-6101-4DE4-8754-42C50134D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81D381-6AB8-4F4B-A16C-7B781B07A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typeof</a:t>
            </a:r>
            <a:r>
              <a:rPr lang="pl-PL" dirty="0"/>
              <a:t> "John"                 // "string" 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3.14                   // "</a:t>
            </a:r>
            <a:r>
              <a:rPr lang="pl-PL" dirty="0" err="1"/>
              <a:t>number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NaN</a:t>
            </a:r>
            <a:r>
              <a:rPr lang="pl-PL" dirty="0"/>
              <a:t>                    // "</a:t>
            </a:r>
            <a:r>
              <a:rPr lang="pl-PL" dirty="0" err="1"/>
              <a:t>number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false</a:t>
            </a:r>
            <a:r>
              <a:rPr lang="pl-PL" dirty="0"/>
              <a:t>                  // "</a:t>
            </a:r>
            <a:r>
              <a:rPr lang="pl-PL" dirty="0" err="1"/>
              <a:t>boolean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[1,2,3,4]              // "</a:t>
            </a:r>
            <a:r>
              <a:rPr lang="pl-PL" dirty="0" err="1"/>
              <a:t>object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{</a:t>
            </a:r>
            <a:r>
              <a:rPr lang="pl-PL" dirty="0" err="1"/>
              <a:t>name</a:t>
            </a:r>
            <a:r>
              <a:rPr lang="pl-PL" dirty="0"/>
              <a:t>:'John', age:34}  // "</a:t>
            </a:r>
            <a:r>
              <a:rPr lang="pl-PL" dirty="0" err="1"/>
              <a:t>object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             // "</a:t>
            </a:r>
            <a:r>
              <a:rPr lang="pl-PL" dirty="0" err="1"/>
              <a:t>object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function</a:t>
            </a:r>
            <a:r>
              <a:rPr lang="pl-PL" dirty="0"/>
              <a:t> () {}         // "</a:t>
            </a:r>
            <a:r>
              <a:rPr lang="pl-PL" dirty="0" err="1"/>
              <a:t>function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myCar</a:t>
            </a:r>
            <a:r>
              <a:rPr lang="pl-PL" dirty="0"/>
              <a:t>                  // "</a:t>
            </a:r>
            <a:r>
              <a:rPr lang="pl-PL" dirty="0" err="1"/>
              <a:t>undefined</a:t>
            </a:r>
            <a:r>
              <a:rPr lang="pl-PL" dirty="0"/>
              <a:t>" </a:t>
            </a:r>
            <a:br>
              <a:rPr lang="pl-PL" dirty="0"/>
            </a:b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null</a:t>
            </a:r>
            <a:r>
              <a:rPr lang="pl-PL" dirty="0"/>
              <a:t>                   // "</a:t>
            </a:r>
            <a:r>
              <a:rPr lang="pl-PL" dirty="0" err="1"/>
              <a:t>object</a:t>
            </a:r>
            <a:r>
              <a:rPr lang="pl-PL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15960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422E25-25CF-4773-AC64-FC65425D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Konstruktor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66CB08-80B9-428A-8686-D4E682DDC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constructor</a:t>
            </a:r>
            <a:r>
              <a:rPr lang="pl-PL" dirty="0"/>
              <a:t> zwraca funkcję konstruktora dla wszystkich zmiennych JavaScript.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"John".</a:t>
            </a:r>
            <a:r>
              <a:rPr lang="pl-PL" dirty="0" err="1"/>
              <a:t>constructor</a:t>
            </a:r>
            <a:r>
              <a:rPr lang="pl-PL" dirty="0"/>
              <a:t>                // String() 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/>
              <a:t>(3.14).</a:t>
            </a:r>
            <a:r>
              <a:rPr lang="pl-PL" dirty="0" err="1"/>
              <a:t>constructor</a:t>
            </a:r>
            <a:r>
              <a:rPr lang="pl-PL" dirty="0"/>
              <a:t>                // </a:t>
            </a:r>
            <a:r>
              <a:rPr lang="pl-PL" dirty="0" err="1"/>
              <a:t>Number</a:t>
            </a:r>
            <a:r>
              <a:rPr lang="pl-PL" dirty="0"/>
              <a:t>() 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 err="1"/>
              <a:t>false.constructor</a:t>
            </a:r>
            <a:r>
              <a:rPr lang="pl-PL" dirty="0"/>
              <a:t>                 // </a:t>
            </a:r>
            <a:r>
              <a:rPr lang="pl-PL" dirty="0" err="1"/>
              <a:t>Boolean</a:t>
            </a:r>
            <a:r>
              <a:rPr lang="pl-PL" dirty="0"/>
              <a:t>()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/>
              <a:t>[1,2,3,4].</a:t>
            </a:r>
            <a:r>
              <a:rPr lang="pl-PL" dirty="0" err="1"/>
              <a:t>constructor</a:t>
            </a:r>
            <a:r>
              <a:rPr lang="pl-PL" dirty="0"/>
              <a:t>             // </a:t>
            </a:r>
            <a:r>
              <a:rPr lang="pl-PL" dirty="0" err="1"/>
              <a:t>Array</a:t>
            </a:r>
            <a:r>
              <a:rPr lang="pl-PL" dirty="0"/>
              <a:t>()  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/>
              <a:t>{name:'John',age:34}.</a:t>
            </a:r>
            <a:r>
              <a:rPr lang="pl-PL" dirty="0" err="1"/>
              <a:t>constructor</a:t>
            </a:r>
            <a:r>
              <a:rPr lang="pl-PL" dirty="0"/>
              <a:t>  // Object() 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().</a:t>
            </a:r>
            <a:r>
              <a:rPr lang="pl-PL" dirty="0" err="1"/>
              <a:t>constructor</a:t>
            </a:r>
            <a:r>
              <a:rPr lang="pl-PL" dirty="0"/>
              <a:t>            // </a:t>
            </a:r>
            <a:r>
              <a:rPr lang="pl-PL" dirty="0" err="1"/>
              <a:t>Date</a:t>
            </a:r>
            <a:r>
              <a:rPr lang="pl-PL" dirty="0"/>
              <a:t>()    {[native </a:t>
            </a:r>
            <a:r>
              <a:rPr lang="pl-PL" dirty="0" err="1"/>
              <a:t>code</a:t>
            </a:r>
            <a:r>
              <a:rPr lang="pl-PL" dirty="0"/>
              <a:t>]}</a:t>
            </a: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() {}.</a:t>
            </a:r>
            <a:r>
              <a:rPr lang="pl-PL" dirty="0" err="1"/>
              <a:t>constructor</a:t>
            </a:r>
            <a:r>
              <a:rPr lang="pl-PL" dirty="0"/>
              <a:t>        // </a:t>
            </a:r>
            <a:r>
              <a:rPr lang="pl-PL" dirty="0" err="1"/>
              <a:t>Function</a:t>
            </a:r>
            <a:r>
              <a:rPr lang="pl-PL" dirty="0"/>
              <a:t>(){[native </a:t>
            </a:r>
            <a:r>
              <a:rPr lang="pl-PL" dirty="0" err="1"/>
              <a:t>code</a:t>
            </a:r>
            <a:r>
              <a:rPr lang="pl-PL" dirty="0"/>
              <a:t>]}</a:t>
            </a:r>
          </a:p>
        </p:txBody>
      </p:sp>
    </p:spTree>
    <p:extLst>
      <p:ext uri="{BB962C8B-B14F-4D97-AF65-F5344CB8AC3E}">
        <p14:creationId xmlns:p14="http://schemas.microsoft.com/office/powerpoint/2010/main" val="9784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22D612-8094-4D36-8930-D78824095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59E173-8029-4726-9AA7-EAAE979D3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function </a:t>
            </a:r>
            <a:r>
              <a:rPr lang="en-US" dirty="0" err="1"/>
              <a:t>isArray</a:t>
            </a:r>
            <a:r>
              <a:rPr lang="en-US" dirty="0"/>
              <a:t>(</a:t>
            </a:r>
            <a:r>
              <a:rPr lang="en-US" dirty="0" err="1"/>
              <a:t>myArray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   return </a:t>
            </a:r>
            <a:r>
              <a:rPr lang="en-US" dirty="0" err="1"/>
              <a:t>myArray.constructor</a:t>
            </a:r>
            <a:r>
              <a:rPr lang="en-US" dirty="0"/>
              <a:t> === Array;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273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4762A3-D8DF-4DC4-9DBE-2941A771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Konwersja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DB9078-4C35-455B-83E1-0852CD73A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Zmienne JavaScript można przekonwertować na nową zmienną i inny typ danych:</a:t>
            </a:r>
          </a:p>
          <a:p>
            <a:r>
              <a:rPr lang="pl-PL" dirty="0"/>
              <a:t>Za pomocą funkcji JavaScript</a:t>
            </a:r>
          </a:p>
          <a:p>
            <a:r>
              <a:rPr lang="pl-PL" dirty="0"/>
              <a:t>Automatycznie według samego JavaScript</a:t>
            </a:r>
          </a:p>
        </p:txBody>
      </p:sp>
    </p:spTree>
    <p:extLst>
      <p:ext uri="{BB962C8B-B14F-4D97-AF65-F5344CB8AC3E}">
        <p14:creationId xmlns:p14="http://schemas.microsoft.com/office/powerpoint/2010/main" val="96784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F08E67-8151-4A1B-AAA1-59CA7FF90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Number</a:t>
            </a:r>
            <a:r>
              <a:rPr lang="pl-PL" dirty="0"/>
              <a:t> to string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E54862-A624-4B95-B5EA-DF999A5E0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String(x)         </a:t>
            </a:r>
            <a:br>
              <a:rPr lang="en-US" dirty="0"/>
            </a:br>
            <a:r>
              <a:rPr lang="en-US" dirty="0"/>
              <a:t>String(123)       </a:t>
            </a:r>
            <a:br>
              <a:rPr lang="en-US" dirty="0"/>
            </a:br>
            <a:r>
              <a:rPr lang="en-US" dirty="0"/>
              <a:t>String(100 + 23)  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x.toString</a:t>
            </a:r>
            <a:r>
              <a:rPr lang="pl-PL" dirty="0"/>
              <a:t>()</a:t>
            </a:r>
            <a:br>
              <a:rPr lang="pl-PL" dirty="0"/>
            </a:br>
            <a:r>
              <a:rPr lang="pl-PL" dirty="0"/>
              <a:t>(123).</a:t>
            </a:r>
            <a:r>
              <a:rPr lang="pl-PL" dirty="0" err="1"/>
              <a:t>toString</a:t>
            </a:r>
            <a:r>
              <a:rPr lang="pl-PL" dirty="0"/>
              <a:t>()</a:t>
            </a:r>
            <a:br>
              <a:rPr lang="pl-PL" dirty="0"/>
            </a:br>
            <a:r>
              <a:rPr lang="pl-PL" dirty="0"/>
              <a:t>(100 + 23).</a:t>
            </a:r>
            <a:r>
              <a:rPr lang="pl-PL" dirty="0" err="1"/>
              <a:t>toString</a:t>
            </a:r>
            <a:r>
              <a:rPr lang="pl-PL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085539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2FD090-4B95-45F9-AB4B-4AE910EB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Bool</a:t>
            </a:r>
            <a:r>
              <a:rPr lang="pl-PL" dirty="0"/>
              <a:t> to string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00F98E-8EB2-4C26-A1F0-A998B6401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String(</a:t>
            </a:r>
            <a:r>
              <a:rPr lang="pl-PL" dirty="0" err="1"/>
              <a:t>false</a:t>
            </a:r>
            <a:r>
              <a:rPr lang="pl-PL" dirty="0"/>
              <a:t>)        // </a:t>
            </a:r>
            <a:r>
              <a:rPr lang="pl-PL" dirty="0" err="1"/>
              <a:t>returns</a:t>
            </a:r>
            <a:r>
              <a:rPr lang="pl-PL" dirty="0"/>
              <a:t> "</a:t>
            </a:r>
            <a:r>
              <a:rPr lang="pl-PL" dirty="0" err="1"/>
              <a:t>false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/>
              <a:t>String(</a:t>
            </a:r>
            <a:r>
              <a:rPr lang="pl-PL" dirty="0" err="1"/>
              <a:t>true</a:t>
            </a:r>
            <a:r>
              <a:rPr lang="pl-PL" dirty="0"/>
              <a:t>)         // </a:t>
            </a:r>
            <a:r>
              <a:rPr lang="pl-PL" dirty="0" err="1"/>
              <a:t>returns</a:t>
            </a:r>
            <a:r>
              <a:rPr lang="pl-PL" dirty="0"/>
              <a:t> "</a:t>
            </a:r>
            <a:r>
              <a:rPr lang="pl-PL" dirty="0" err="1"/>
              <a:t>true</a:t>
            </a:r>
            <a:r>
              <a:rPr lang="pl-PL" dirty="0"/>
              <a:t>„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false.toString</a:t>
            </a:r>
            <a:r>
              <a:rPr lang="pl-PL" dirty="0"/>
              <a:t>()     // </a:t>
            </a:r>
            <a:r>
              <a:rPr lang="pl-PL" dirty="0" err="1"/>
              <a:t>returns</a:t>
            </a:r>
            <a:r>
              <a:rPr lang="pl-PL" dirty="0"/>
              <a:t> "</a:t>
            </a:r>
            <a:r>
              <a:rPr lang="pl-PL" dirty="0" err="1"/>
              <a:t>false</a:t>
            </a:r>
            <a:r>
              <a:rPr lang="pl-PL" dirty="0"/>
              <a:t>"</a:t>
            </a:r>
            <a:br>
              <a:rPr lang="pl-PL" dirty="0"/>
            </a:br>
            <a:r>
              <a:rPr lang="pl-PL" dirty="0" err="1"/>
              <a:t>true.toString</a:t>
            </a:r>
            <a:r>
              <a:rPr lang="pl-PL" dirty="0"/>
              <a:t>()      // </a:t>
            </a:r>
            <a:r>
              <a:rPr lang="pl-PL" dirty="0" err="1"/>
              <a:t>returns</a:t>
            </a:r>
            <a:r>
              <a:rPr lang="pl-PL" dirty="0"/>
              <a:t> "</a:t>
            </a:r>
            <a:r>
              <a:rPr lang="pl-PL" dirty="0" err="1"/>
              <a:t>true</a:t>
            </a:r>
            <a:r>
              <a:rPr lang="pl-PL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365533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E6AB9C-2C1C-47EE-9F1E-3F4EF9E52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Data to String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E24A89-5249-4415-BFC2-AD82B7EF9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String(Date())      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Date</a:t>
            </a:r>
            <a:r>
              <a:rPr lang="pl-PL" dirty="0"/>
              <a:t>().</a:t>
            </a:r>
            <a:r>
              <a:rPr lang="pl-PL" dirty="0" err="1"/>
              <a:t>toString</a:t>
            </a:r>
            <a:r>
              <a:rPr lang="pl-PL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831684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</TotalTime>
  <Words>273</Words>
  <Application>Microsoft Office PowerPoint</Application>
  <PresentationFormat>Panoramiczny</PresentationFormat>
  <Paragraphs>141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Integralny</vt:lpstr>
      <vt:lpstr>Konwersja typów</vt:lpstr>
      <vt:lpstr>Typy</vt:lpstr>
      <vt:lpstr>Typy</vt:lpstr>
      <vt:lpstr>Konstruktor</vt:lpstr>
      <vt:lpstr>Przykład</vt:lpstr>
      <vt:lpstr>Konwersja</vt:lpstr>
      <vt:lpstr>Number to string</vt:lpstr>
      <vt:lpstr>Bool to string</vt:lpstr>
      <vt:lpstr>Data to String</vt:lpstr>
      <vt:lpstr>String to numbers</vt:lpstr>
      <vt:lpstr>Konwersja niejawna</vt:lpstr>
      <vt:lpstr>Bool to number</vt:lpstr>
      <vt:lpstr>Auto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Konwersja typów</dc:title>
  <dc:creator>Damian Radzik</dc:creator>
  <cp:lastModifiedBy>Damian Radzik</cp:lastModifiedBy>
  <cp:revision>5</cp:revision>
  <dcterms:created xsi:type="dcterms:W3CDTF">2018-11-15T16:42:24Z</dcterms:created>
  <dcterms:modified xsi:type="dcterms:W3CDTF">2018-11-15T17:38:11Z</dcterms:modified>
</cp:coreProperties>
</file>