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4F0CF73C-32ED-4251-82B2-1CCB0A006E25}" type="datetimeFigureOut">
              <a:rPr lang="pl-PL" smtClean="0"/>
              <a:t>29.11.2018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3023E-A840-49E2-B8D5-6B30490B3F92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74260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CF73C-32ED-4251-82B2-1CCB0A006E25}" type="datetimeFigureOut">
              <a:rPr lang="pl-PL" smtClean="0"/>
              <a:t>29.11.2018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3023E-A840-49E2-B8D5-6B30490B3F9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95904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CF73C-32ED-4251-82B2-1CCB0A006E25}" type="datetimeFigureOut">
              <a:rPr lang="pl-PL" smtClean="0"/>
              <a:t>29.11.2018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3023E-A840-49E2-B8D5-6B30490B3F92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47903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CF73C-32ED-4251-82B2-1CCB0A006E25}" type="datetimeFigureOut">
              <a:rPr lang="pl-PL" smtClean="0"/>
              <a:t>29.11.2018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3023E-A840-49E2-B8D5-6B30490B3F9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53115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CF73C-32ED-4251-82B2-1CCB0A006E25}" type="datetimeFigureOut">
              <a:rPr lang="pl-PL" smtClean="0"/>
              <a:t>29.11.2018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3023E-A840-49E2-B8D5-6B30490B3F92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2113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CF73C-32ED-4251-82B2-1CCB0A006E25}" type="datetimeFigureOut">
              <a:rPr lang="pl-PL" smtClean="0"/>
              <a:t>29.11.2018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3023E-A840-49E2-B8D5-6B30490B3F9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707056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CF73C-32ED-4251-82B2-1CCB0A006E25}" type="datetimeFigureOut">
              <a:rPr lang="pl-PL" smtClean="0"/>
              <a:t>29.11.2018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3023E-A840-49E2-B8D5-6B30490B3F9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43410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CF73C-32ED-4251-82B2-1CCB0A006E25}" type="datetimeFigureOut">
              <a:rPr lang="pl-PL" smtClean="0"/>
              <a:t>29.11.2018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3023E-A840-49E2-B8D5-6B30490B3F9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21844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CF73C-32ED-4251-82B2-1CCB0A006E25}" type="datetimeFigureOut">
              <a:rPr lang="pl-PL" smtClean="0"/>
              <a:t>29.11.2018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3023E-A840-49E2-B8D5-6B30490B3F9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9304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CF73C-32ED-4251-82B2-1CCB0A006E25}" type="datetimeFigureOut">
              <a:rPr lang="pl-PL" smtClean="0"/>
              <a:t>29.11.2018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3023E-A840-49E2-B8D5-6B30490B3F9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62070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CF73C-32ED-4251-82B2-1CCB0A006E25}" type="datetimeFigureOut">
              <a:rPr lang="pl-PL" smtClean="0"/>
              <a:t>29.11.2018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3023E-A840-49E2-B8D5-6B30490B3F92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52336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0CF73C-32ED-4251-82B2-1CCB0A006E25}" type="datetimeFigureOut">
              <a:rPr lang="pl-PL" smtClean="0"/>
              <a:t>29.11.2018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28C3023E-A840-49E2-B8D5-6B30490B3F92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5670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9A37B24-74D4-4E39-828A-A94501AB072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Błędy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C838182E-8777-4F09-83AB-E3BD9CC3420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/>
              <a:t>JS</a:t>
            </a:r>
          </a:p>
        </p:txBody>
      </p:sp>
    </p:spTree>
    <p:extLst>
      <p:ext uri="{BB962C8B-B14F-4D97-AF65-F5344CB8AC3E}">
        <p14:creationId xmlns:p14="http://schemas.microsoft.com/office/powerpoint/2010/main" val="27538638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4591689A-84A6-441E-BC2D-18B7F67CE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Error </a:t>
            </a:r>
            <a:r>
              <a:rPr lang="pl-PL" dirty="0" err="1"/>
              <a:t>object</a:t>
            </a:r>
            <a:endParaRPr lang="pl-PL" dirty="0"/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BF7F2165-3835-44EC-9783-07485CD1DC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JavaScript ma wbudowany obiekt błędu, który dostarcza informacji o błędach w przypadku wystąpienia błędu.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Obiekt błędu udostępnia dwie przydatne właściwości: nazwę i komunikat.</a:t>
            </a:r>
          </a:p>
        </p:txBody>
      </p:sp>
    </p:spTree>
    <p:extLst>
      <p:ext uri="{BB962C8B-B14F-4D97-AF65-F5344CB8AC3E}">
        <p14:creationId xmlns:p14="http://schemas.microsoft.com/office/powerpoint/2010/main" val="29688583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F5D1A58-C70E-4A6E-9FC2-0229D17CB5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Właściwości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B19668B-D484-424E-BF06-0AEDC0F7F0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 err="1"/>
              <a:t>Name</a:t>
            </a:r>
            <a:r>
              <a:rPr lang="pl-PL" dirty="0"/>
              <a:t> - Ustawia lub zwraca nazwę błędu</a:t>
            </a:r>
          </a:p>
          <a:p>
            <a:pPr marL="0" indent="0">
              <a:buNone/>
            </a:pPr>
            <a:r>
              <a:rPr lang="pl-PL" dirty="0"/>
              <a:t>Message - Ustawia lub zwraca komunikat o błędzie (ciąg znaków)</a:t>
            </a:r>
          </a:p>
        </p:txBody>
      </p:sp>
    </p:spTree>
    <p:extLst>
      <p:ext uri="{BB962C8B-B14F-4D97-AF65-F5344CB8AC3E}">
        <p14:creationId xmlns:p14="http://schemas.microsoft.com/office/powerpoint/2010/main" val="2533779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AC67698-3712-462C-B38D-1EAE32895F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Wartości nazwy błędu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62F8B94-C1CD-4DDE-B734-35DAA75DEB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 err="1"/>
              <a:t>EvalError</a:t>
            </a:r>
            <a:r>
              <a:rPr lang="pl-PL" dirty="0"/>
              <a:t> Wystąpił błąd w funkcji </a:t>
            </a:r>
            <a:r>
              <a:rPr lang="pl-PL" dirty="0" err="1"/>
              <a:t>eval</a:t>
            </a:r>
            <a:r>
              <a:rPr lang="pl-PL" dirty="0"/>
              <a:t> ()</a:t>
            </a:r>
          </a:p>
          <a:p>
            <a:pPr marL="0" indent="0">
              <a:buNone/>
            </a:pPr>
            <a:r>
              <a:rPr lang="pl-PL" dirty="0" err="1"/>
              <a:t>RangeError</a:t>
            </a:r>
            <a:r>
              <a:rPr lang="pl-PL" dirty="0"/>
              <a:t> Wystąpił numer "poza zasięgiem"</a:t>
            </a:r>
          </a:p>
          <a:p>
            <a:pPr marL="0" indent="0">
              <a:buNone/>
            </a:pPr>
            <a:r>
              <a:rPr lang="pl-PL" dirty="0" err="1"/>
              <a:t>ReferenceError</a:t>
            </a:r>
            <a:r>
              <a:rPr lang="pl-PL" dirty="0"/>
              <a:t> Wystąpiło niedozwolone odniesienie</a:t>
            </a:r>
          </a:p>
          <a:p>
            <a:pPr marL="0" indent="0">
              <a:buNone/>
            </a:pPr>
            <a:r>
              <a:rPr lang="pl-PL" dirty="0" err="1"/>
              <a:t>SyntaxError</a:t>
            </a:r>
            <a:r>
              <a:rPr lang="pl-PL" dirty="0"/>
              <a:t> Wystąpił błąd składniowy</a:t>
            </a:r>
          </a:p>
          <a:p>
            <a:pPr marL="0" indent="0">
              <a:buNone/>
            </a:pPr>
            <a:r>
              <a:rPr lang="pl-PL" dirty="0" err="1"/>
              <a:t>TypeError</a:t>
            </a:r>
            <a:r>
              <a:rPr lang="pl-PL" dirty="0"/>
              <a:t> Wystąpił błąd typu</a:t>
            </a:r>
          </a:p>
          <a:p>
            <a:pPr marL="0" indent="0">
              <a:buNone/>
            </a:pPr>
            <a:r>
              <a:rPr lang="pl-PL" dirty="0" err="1"/>
              <a:t>URIError</a:t>
            </a:r>
            <a:r>
              <a:rPr lang="pl-PL" dirty="0"/>
              <a:t> Wystąpił błąd w </a:t>
            </a:r>
            <a:r>
              <a:rPr lang="pl-PL" dirty="0" err="1"/>
              <a:t>encodeURI</a:t>
            </a:r>
            <a:r>
              <a:rPr lang="pl-PL" dirty="0"/>
              <a:t> ()</a:t>
            </a:r>
          </a:p>
        </p:txBody>
      </p:sp>
    </p:spTree>
    <p:extLst>
      <p:ext uri="{BB962C8B-B14F-4D97-AF65-F5344CB8AC3E}">
        <p14:creationId xmlns:p14="http://schemas.microsoft.com/office/powerpoint/2010/main" val="15457072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F6ED704-F220-4497-B8FA-5A3BDA1971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RangeErr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97A080E-5207-47DF-874B-6E6922C340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 err="1"/>
              <a:t>var</a:t>
            </a:r>
            <a:r>
              <a:rPr lang="pl-PL" dirty="0"/>
              <a:t> </a:t>
            </a:r>
            <a:r>
              <a:rPr lang="pl-PL" dirty="0" err="1"/>
              <a:t>num</a:t>
            </a:r>
            <a:r>
              <a:rPr lang="pl-PL" dirty="0"/>
              <a:t> = 1;</a:t>
            </a:r>
            <a:br>
              <a:rPr lang="pl-PL" dirty="0"/>
            </a:br>
            <a:r>
              <a:rPr lang="pl-PL" dirty="0" err="1"/>
              <a:t>try</a:t>
            </a:r>
            <a:r>
              <a:rPr lang="pl-PL" dirty="0"/>
              <a:t> {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num.toPrecision</a:t>
            </a:r>
            <a:r>
              <a:rPr lang="pl-PL" dirty="0"/>
              <a:t>(500);</a:t>
            </a:r>
            <a:br>
              <a:rPr lang="pl-PL" dirty="0"/>
            </a:br>
            <a:r>
              <a:rPr lang="pl-PL" dirty="0"/>
              <a:t>}</a:t>
            </a:r>
            <a:br>
              <a:rPr lang="pl-PL" dirty="0"/>
            </a:br>
            <a:r>
              <a:rPr lang="pl-PL" dirty="0" err="1"/>
              <a:t>catch</a:t>
            </a:r>
            <a:r>
              <a:rPr lang="pl-PL" dirty="0"/>
              <a:t>(</a:t>
            </a:r>
            <a:r>
              <a:rPr lang="pl-PL" dirty="0" err="1"/>
              <a:t>err</a:t>
            </a:r>
            <a:r>
              <a:rPr lang="pl-PL" dirty="0"/>
              <a:t>) {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document.getElementById</a:t>
            </a:r>
            <a:r>
              <a:rPr lang="pl-PL" dirty="0"/>
              <a:t>("demo").</a:t>
            </a:r>
            <a:r>
              <a:rPr lang="pl-PL" dirty="0" err="1"/>
              <a:t>innerHTML</a:t>
            </a:r>
            <a:r>
              <a:rPr lang="pl-PL" dirty="0"/>
              <a:t> = err.name;</a:t>
            </a:r>
            <a:br>
              <a:rPr lang="pl-PL" dirty="0"/>
            </a:br>
            <a:r>
              <a:rPr lang="pl-PL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065972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B69039B-6158-4EF9-9B51-509DCB5EB5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ReferenceErr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E4554A7-2CDB-4679-98F9-E40067762F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 err="1"/>
              <a:t>var</a:t>
            </a:r>
            <a:r>
              <a:rPr lang="pl-PL" dirty="0"/>
              <a:t> x;</a:t>
            </a:r>
            <a:br>
              <a:rPr lang="pl-PL" dirty="0"/>
            </a:br>
            <a:r>
              <a:rPr lang="pl-PL" dirty="0" err="1"/>
              <a:t>try</a:t>
            </a:r>
            <a:r>
              <a:rPr lang="pl-PL" dirty="0"/>
              <a:t> {</a:t>
            </a:r>
            <a:br>
              <a:rPr lang="pl-PL" dirty="0"/>
            </a:br>
            <a:r>
              <a:rPr lang="pl-PL" dirty="0"/>
              <a:t>    x = y + 1;   </a:t>
            </a:r>
            <a:br>
              <a:rPr lang="pl-PL" dirty="0"/>
            </a:br>
            <a:r>
              <a:rPr lang="pl-PL" dirty="0"/>
              <a:t>}</a:t>
            </a:r>
            <a:br>
              <a:rPr lang="pl-PL" dirty="0"/>
            </a:br>
            <a:r>
              <a:rPr lang="pl-PL" dirty="0" err="1"/>
              <a:t>catch</a:t>
            </a:r>
            <a:r>
              <a:rPr lang="pl-PL" dirty="0"/>
              <a:t>(</a:t>
            </a:r>
            <a:r>
              <a:rPr lang="pl-PL" dirty="0" err="1"/>
              <a:t>err</a:t>
            </a:r>
            <a:r>
              <a:rPr lang="pl-PL" dirty="0"/>
              <a:t>) {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document.getElementById</a:t>
            </a:r>
            <a:r>
              <a:rPr lang="pl-PL" dirty="0"/>
              <a:t>("demo").</a:t>
            </a:r>
            <a:r>
              <a:rPr lang="pl-PL" dirty="0" err="1"/>
              <a:t>innerHTML</a:t>
            </a:r>
            <a:r>
              <a:rPr lang="pl-PL" dirty="0"/>
              <a:t> = err.name;</a:t>
            </a:r>
            <a:br>
              <a:rPr lang="pl-PL" dirty="0"/>
            </a:br>
            <a:r>
              <a:rPr lang="pl-PL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8365974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D3559A9-F2C7-49C9-B471-FBA024AE04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SyntaxErr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EF1E66C-AFD9-4A94-AB39-BF80D42EEE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 err="1"/>
              <a:t>try</a:t>
            </a:r>
            <a:r>
              <a:rPr lang="pl-PL" dirty="0"/>
              <a:t> {</a:t>
            </a:r>
            <a:br>
              <a:rPr lang="pl-PL" dirty="0"/>
            </a:br>
            <a:r>
              <a:rPr lang="pl-PL" dirty="0"/>
              <a:t>    </a:t>
            </a:r>
            <a:r>
              <a:rPr lang="pl-PL" dirty="0" err="1"/>
              <a:t>eval</a:t>
            </a:r>
            <a:r>
              <a:rPr lang="pl-PL" dirty="0"/>
              <a:t>("alert('Hello)");  </a:t>
            </a:r>
            <a:br>
              <a:rPr lang="pl-PL" dirty="0"/>
            </a:br>
            <a:r>
              <a:rPr lang="pl-PL" dirty="0"/>
              <a:t>}</a:t>
            </a:r>
            <a:br>
              <a:rPr lang="pl-PL" dirty="0"/>
            </a:br>
            <a:r>
              <a:rPr lang="pl-PL" dirty="0" err="1"/>
              <a:t>catch</a:t>
            </a:r>
            <a:r>
              <a:rPr lang="pl-PL" dirty="0"/>
              <a:t>(</a:t>
            </a:r>
            <a:r>
              <a:rPr lang="pl-PL" dirty="0" err="1"/>
              <a:t>err</a:t>
            </a:r>
            <a:r>
              <a:rPr lang="pl-PL" dirty="0"/>
              <a:t>) {</a:t>
            </a:r>
            <a:br>
              <a:rPr lang="pl-PL" dirty="0"/>
            </a:br>
            <a:r>
              <a:rPr lang="pl-PL" dirty="0"/>
              <a:t>    </a:t>
            </a:r>
            <a:r>
              <a:rPr lang="pl-PL" dirty="0" err="1"/>
              <a:t>document.getElementById</a:t>
            </a:r>
            <a:r>
              <a:rPr lang="pl-PL" dirty="0"/>
              <a:t>("demo").</a:t>
            </a:r>
            <a:r>
              <a:rPr lang="pl-PL" dirty="0" err="1"/>
              <a:t>innerHTML</a:t>
            </a:r>
            <a:r>
              <a:rPr lang="pl-PL" dirty="0"/>
              <a:t> = err.name;</a:t>
            </a:r>
            <a:br>
              <a:rPr lang="pl-PL" dirty="0"/>
            </a:br>
            <a:r>
              <a:rPr lang="pl-PL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5673234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5A96E5D-6B33-4478-B70C-085C890D3B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TypeErr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53A9F7C-AFEF-4C98-9C60-1530DA9309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 err="1"/>
              <a:t>var</a:t>
            </a:r>
            <a:r>
              <a:rPr lang="pl-PL" dirty="0"/>
              <a:t> </a:t>
            </a:r>
            <a:r>
              <a:rPr lang="pl-PL" dirty="0" err="1"/>
              <a:t>num</a:t>
            </a:r>
            <a:r>
              <a:rPr lang="pl-PL" dirty="0"/>
              <a:t> = 1;</a:t>
            </a:r>
            <a:br>
              <a:rPr lang="pl-PL" dirty="0"/>
            </a:br>
            <a:r>
              <a:rPr lang="pl-PL" dirty="0" err="1"/>
              <a:t>try</a:t>
            </a:r>
            <a:r>
              <a:rPr lang="pl-PL" dirty="0"/>
              <a:t> {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num.toUpperCase</a:t>
            </a:r>
            <a:r>
              <a:rPr lang="pl-PL" dirty="0"/>
              <a:t>();   </a:t>
            </a:r>
            <a:br>
              <a:rPr lang="pl-PL" dirty="0"/>
            </a:br>
            <a:r>
              <a:rPr lang="pl-PL" dirty="0"/>
              <a:t>}</a:t>
            </a:r>
            <a:br>
              <a:rPr lang="pl-PL" dirty="0"/>
            </a:br>
            <a:r>
              <a:rPr lang="pl-PL" dirty="0" err="1"/>
              <a:t>catch</a:t>
            </a:r>
            <a:r>
              <a:rPr lang="pl-PL" dirty="0"/>
              <a:t>(</a:t>
            </a:r>
            <a:r>
              <a:rPr lang="pl-PL" dirty="0" err="1"/>
              <a:t>err</a:t>
            </a:r>
            <a:r>
              <a:rPr lang="pl-PL" dirty="0"/>
              <a:t>) {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document.getElementById</a:t>
            </a:r>
            <a:r>
              <a:rPr lang="pl-PL" dirty="0"/>
              <a:t>("demo").</a:t>
            </a:r>
            <a:r>
              <a:rPr lang="pl-PL" dirty="0" err="1"/>
              <a:t>innerHTML</a:t>
            </a:r>
            <a:r>
              <a:rPr lang="pl-PL" dirty="0"/>
              <a:t> = err.name;</a:t>
            </a:r>
            <a:br>
              <a:rPr lang="pl-PL" dirty="0"/>
            </a:br>
            <a:r>
              <a:rPr lang="pl-PL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1347324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3DDFF51-BCEF-4154-8320-D045B9E741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URIErr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B3A35BE-C11E-4CE7-9089-C62036EEBC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 err="1"/>
              <a:t>try</a:t>
            </a:r>
            <a:r>
              <a:rPr lang="pl-PL" dirty="0"/>
              <a:t> {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decodeURI</a:t>
            </a:r>
            <a:r>
              <a:rPr lang="pl-PL" dirty="0"/>
              <a:t>("%%%");   // </a:t>
            </a:r>
            <a:r>
              <a:rPr lang="pl-PL" dirty="0" err="1"/>
              <a:t>You</a:t>
            </a:r>
            <a:r>
              <a:rPr lang="pl-PL" dirty="0"/>
              <a:t> </a:t>
            </a:r>
            <a:r>
              <a:rPr lang="pl-PL" dirty="0" err="1"/>
              <a:t>cannot</a:t>
            </a:r>
            <a:r>
              <a:rPr lang="pl-PL" dirty="0"/>
              <a:t> URI </a:t>
            </a:r>
            <a:r>
              <a:rPr lang="pl-PL" dirty="0" err="1"/>
              <a:t>decode</a:t>
            </a:r>
            <a:r>
              <a:rPr lang="pl-PL" dirty="0"/>
              <a:t> </a:t>
            </a:r>
            <a:r>
              <a:rPr lang="pl-PL" dirty="0" err="1"/>
              <a:t>percent</a:t>
            </a:r>
            <a:r>
              <a:rPr lang="pl-PL" dirty="0"/>
              <a:t> </a:t>
            </a:r>
            <a:r>
              <a:rPr lang="pl-PL" dirty="0" err="1"/>
              <a:t>signs</a:t>
            </a:r>
            <a:br>
              <a:rPr lang="pl-PL" dirty="0"/>
            </a:br>
            <a:r>
              <a:rPr lang="pl-PL" dirty="0"/>
              <a:t>}</a:t>
            </a:r>
            <a:br>
              <a:rPr lang="pl-PL" dirty="0"/>
            </a:br>
            <a:r>
              <a:rPr lang="pl-PL" dirty="0" err="1"/>
              <a:t>catch</a:t>
            </a:r>
            <a:r>
              <a:rPr lang="pl-PL" dirty="0"/>
              <a:t>(</a:t>
            </a:r>
            <a:r>
              <a:rPr lang="pl-PL" dirty="0" err="1"/>
              <a:t>err</a:t>
            </a:r>
            <a:r>
              <a:rPr lang="pl-PL" dirty="0"/>
              <a:t>) {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document.getElementById</a:t>
            </a:r>
            <a:r>
              <a:rPr lang="pl-PL" dirty="0"/>
              <a:t>("demo").</a:t>
            </a:r>
            <a:r>
              <a:rPr lang="pl-PL" dirty="0" err="1"/>
              <a:t>innerHTML</a:t>
            </a:r>
            <a:r>
              <a:rPr lang="pl-PL" dirty="0"/>
              <a:t> = err.name;</a:t>
            </a:r>
            <a:br>
              <a:rPr lang="pl-PL" dirty="0"/>
            </a:br>
            <a:r>
              <a:rPr lang="pl-PL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4941520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EFF7649-7ED4-4EE2-A4B6-7EDC9CF831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Wstęp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0B15544-414F-431B-86FA-6D81D338CE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Instrukcja </a:t>
            </a:r>
            <a:r>
              <a:rPr lang="pl-PL" dirty="0" err="1"/>
              <a:t>try</a:t>
            </a:r>
            <a:r>
              <a:rPr lang="pl-PL" dirty="0"/>
              <a:t> pozwala przetestować blok kodu pod kątem błędów.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Instrukcja </a:t>
            </a:r>
            <a:r>
              <a:rPr lang="pl-PL" dirty="0" err="1"/>
              <a:t>catch</a:t>
            </a:r>
            <a:r>
              <a:rPr lang="pl-PL" dirty="0"/>
              <a:t> umożliwia obsługę błędu.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Instrukcja </a:t>
            </a:r>
            <a:r>
              <a:rPr lang="pl-PL" dirty="0" err="1"/>
              <a:t>throw</a:t>
            </a:r>
            <a:r>
              <a:rPr lang="pl-PL" dirty="0"/>
              <a:t> pozwala tworzyć niestandardowe błędy.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Instrukcja </a:t>
            </a:r>
            <a:r>
              <a:rPr lang="pl-PL" dirty="0" err="1"/>
              <a:t>finally</a:t>
            </a:r>
            <a:r>
              <a:rPr lang="pl-PL" dirty="0"/>
              <a:t> umożliwia wykonanie kodu, po próbie i przechwyceniu, niezależnie od wyniku.</a:t>
            </a:r>
          </a:p>
        </p:txBody>
      </p:sp>
    </p:spTree>
    <p:extLst>
      <p:ext uri="{BB962C8B-B14F-4D97-AF65-F5344CB8AC3E}">
        <p14:creationId xmlns:p14="http://schemas.microsoft.com/office/powerpoint/2010/main" val="27609428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E07DAD7-1652-4849-8B7B-605756586D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Przykład błędu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217B63B-6E33-45F9-AF03-26478AE26B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&lt;p id="demo"&gt;&lt;/p&gt;</a:t>
            </a:r>
            <a:br>
              <a:rPr lang="pl-PL" dirty="0"/>
            </a:br>
            <a:br>
              <a:rPr lang="pl-PL" dirty="0"/>
            </a:br>
            <a:r>
              <a:rPr lang="pl-PL" dirty="0"/>
              <a:t>&lt;</a:t>
            </a:r>
            <a:r>
              <a:rPr lang="pl-PL" dirty="0" err="1"/>
              <a:t>script</a:t>
            </a:r>
            <a:r>
              <a:rPr lang="pl-PL" dirty="0"/>
              <a:t>&gt;</a:t>
            </a:r>
            <a:br>
              <a:rPr lang="pl-PL" dirty="0"/>
            </a:br>
            <a:r>
              <a:rPr lang="pl-PL" dirty="0" err="1"/>
              <a:t>try</a:t>
            </a:r>
            <a:r>
              <a:rPr lang="pl-PL" dirty="0"/>
              <a:t> {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adddlert</a:t>
            </a:r>
            <a:r>
              <a:rPr lang="pl-PL" dirty="0"/>
              <a:t>(„Halo!");</a:t>
            </a:r>
            <a:br>
              <a:rPr lang="pl-PL" dirty="0"/>
            </a:br>
            <a:r>
              <a:rPr lang="pl-PL" dirty="0"/>
              <a:t>}</a:t>
            </a:r>
            <a:br>
              <a:rPr lang="pl-PL" dirty="0"/>
            </a:br>
            <a:r>
              <a:rPr lang="pl-PL" dirty="0" err="1"/>
              <a:t>catch</a:t>
            </a:r>
            <a:r>
              <a:rPr lang="pl-PL" dirty="0"/>
              <a:t>(</a:t>
            </a:r>
            <a:r>
              <a:rPr lang="pl-PL" dirty="0" err="1"/>
              <a:t>err</a:t>
            </a:r>
            <a:r>
              <a:rPr lang="pl-PL" dirty="0"/>
              <a:t>) {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document.getElementById</a:t>
            </a:r>
            <a:r>
              <a:rPr lang="pl-PL" dirty="0"/>
              <a:t>("demo").</a:t>
            </a:r>
            <a:r>
              <a:rPr lang="pl-PL" dirty="0" err="1"/>
              <a:t>innerHTML</a:t>
            </a:r>
            <a:r>
              <a:rPr lang="pl-PL" dirty="0"/>
              <a:t> = </a:t>
            </a:r>
            <a:r>
              <a:rPr lang="pl-PL" dirty="0" err="1"/>
              <a:t>err.message</a:t>
            </a:r>
            <a:r>
              <a:rPr lang="pl-PL" dirty="0"/>
              <a:t>;</a:t>
            </a:r>
            <a:br>
              <a:rPr lang="pl-PL" dirty="0"/>
            </a:br>
            <a:r>
              <a:rPr lang="pl-PL" dirty="0"/>
              <a:t>}</a:t>
            </a:r>
            <a:br>
              <a:rPr lang="pl-PL" dirty="0"/>
            </a:br>
            <a:r>
              <a:rPr lang="pl-PL" dirty="0"/>
              <a:t>&lt;/</a:t>
            </a:r>
            <a:r>
              <a:rPr lang="pl-PL" dirty="0" err="1"/>
              <a:t>script</a:t>
            </a:r>
            <a:r>
              <a:rPr lang="pl-PL" dirty="0"/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17496831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7099225-EA70-4453-8168-DCEAC72CED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Próba i łapanka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A261983-8F82-45FB-94F9-77CD312EC1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Instrukcja </a:t>
            </a:r>
            <a:r>
              <a:rPr lang="pl-PL" dirty="0" err="1"/>
              <a:t>try</a:t>
            </a:r>
            <a:r>
              <a:rPr lang="pl-PL" dirty="0"/>
              <a:t> pozwala ci zdefiniować blok kodu, który będzie testowany pod kątem błędów podczas jego wykonywania.</a:t>
            </a:r>
          </a:p>
          <a:p>
            <a:endParaRPr lang="pl-PL" dirty="0"/>
          </a:p>
          <a:p>
            <a:r>
              <a:rPr lang="pl-PL" dirty="0"/>
              <a:t>Instrukcja </a:t>
            </a:r>
            <a:r>
              <a:rPr lang="pl-PL" dirty="0" err="1"/>
              <a:t>catch</a:t>
            </a:r>
            <a:r>
              <a:rPr lang="pl-PL" dirty="0"/>
              <a:t> umożliwia zdefiniowanie bloku kodu do wykonania, jeśli wystąpi błąd w bloku </a:t>
            </a:r>
            <a:r>
              <a:rPr lang="pl-PL" dirty="0" err="1"/>
              <a:t>try</a:t>
            </a:r>
            <a:r>
              <a:rPr lang="pl-PL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835233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616A086-ED07-444A-A880-B8D70D0CAA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Throw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8F7FB49-CE55-468C-89A1-88646A6CC6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Instrukcja </a:t>
            </a:r>
            <a:r>
              <a:rPr lang="pl-PL" dirty="0" err="1"/>
              <a:t>throw</a:t>
            </a:r>
            <a:r>
              <a:rPr lang="pl-PL" dirty="0"/>
              <a:t> pozwala utworzyć niestandardowy błąd.</a:t>
            </a:r>
          </a:p>
          <a:p>
            <a:endParaRPr lang="pl-PL" dirty="0"/>
          </a:p>
          <a:p>
            <a:r>
              <a:rPr lang="pl-PL" dirty="0"/>
              <a:t>Technicznie możesz rzucić wyjątek (podać błąd).</a:t>
            </a:r>
          </a:p>
          <a:p>
            <a:endParaRPr lang="pl-PL" dirty="0"/>
          </a:p>
          <a:p>
            <a:pPr marL="0" indent="0">
              <a:buNone/>
            </a:pPr>
            <a:r>
              <a:rPr lang="en-US" dirty="0"/>
              <a:t>throw "Too big";    // throw a text</a:t>
            </a:r>
            <a:br>
              <a:rPr lang="en-US" dirty="0"/>
            </a:br>
            <a:r>
              <a:rPr lang="en-US" dirty="0"/>
              <a:t>throw 500;          // throw a number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15805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D7E0654-A80C-47AC-BACA-B2008B4FBF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Przykład walidacji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FEA640B-40B9-424D-93FF-5D00643149A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pl-PL" dirty="0"/>
              <a:t>&lt;</a:t>
            </a:r>
            <a:r>
              <a:rPr lang="pl-PL" dirty="0" err="1"/>
              <a:t>input</a:t>
            </a:r>
            <a:r>
              <a:rPr lang="pl-PL" dirty="0"/>
              <a:t> id="demo" </a:t>
            </a:r>
            <a:r>
              <a:rPr lang="pl-PL" dirty="0" err="1"/>
              <a:t>type</a:t>
            </a:r>
            <a:r>
              <a:rPr lang="pl-PL" dirty="0"/>
              <a:t>="</a:t>
            </a:r>
            <a:r>
              <a:rPr lang="pl-PL" dirty="0" err="1"/>
              <a:t>text</a:t>
            </a:r>
            <a:r>
              <a:rPr lang="pl-PL" dirty="0"/>
              <a:t>"&gt;</a:t>
            </a:r>
          </a:p>
          <a:p>
            <a:pPr marL="0" indent="0">
              <a:buNone/>
            </a:pPr>
            <a:r>
              <a:rPr lang="pl-PL" dirty="0"/>
              <a:t>&lt;</a:t>
            </a:r>
            <a:r>
              <a:rPr lang="pl-PL" dirty="0" err="1"/>
              <a:t>button</a:t>
            </a:r>
            <a:r>
              <a:rPr lang="pl-PL" dirty="0"/>
              <a:t> </a:t>
            </a:r>
            <a:r>
              <a:rPr lang="pl-PL" dirty="0" err="1"/>
              <a:t>type</a:t>
            </a:r>
            <a:r>
              <a:rPr lang="pl-PL" dirty="0"/>
              <a:t>="</a:t>
            </a:r>
            <a:r>
              <a:rPr lang="pl-PL" dirty="0" err="1"/>
              <a:t>button</a:t>
            </a:r>
            <a:r>
              <a:rPr lang="pl-PL" dirty="0"/>
              <a:t>" </a:t>
            </a:r>
            <a:r>
              <a:rPr lang="pl-PL" dirty="0" err="1"/>
              <a:t>onclick</a:t>
            </a:r>
            <a:r>
              <a:rPr lang="pl-PL" dirty="0"/>
              <a:t>="</a:t>
            </a:r>
            <a:r>
              <a:rPr lang="pl-PL" dirty="0" err="1"/>
              <a:t>myFunction</a:t>
            </a:r>
            <a:r>
              <a:rPr lang="pl-PL" dirty="0"/>
              <a:t>()"&gt;Test&lt;/</a:t>
            </a:r>
            <a:r>
              <a:rPr lang="pl-PL" dirty="0" err="1"/>
              <a:t>button</a:t>
            </a:r>
            <a:r>
              <a:rPr lang="pl-PL" dirty="0"/>
              <a:t>&gt;</a:t>
            </a:r>
          </a:p>
          <a:p>
            <a:pPr marL="0" indent="0">
              <a:buNone/>
            </a:pPr>
            <a:r>
              <a:rPr lang="pl-PL" dirty="0"/>
              <a:t>&lt;p id=„wynik"&gt;&lt;/p&gt;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&lt;</a:t>
            </a:r>
            <a:r>
              <a:rPr lang="pl-PL" dirty="0" err="1"/>
              <a:t>script</a:t>
            </a:r>
            <a:r>
              <a:rPr lang="pl-PL" dirty="0"/>
              <a:t>&gt;</a:t>
            </a:r>
          </a:p>
          <a:p>
            <a:pPr marL="0" indent="0">
              <a:buNone/>
            </a:pPr>
            <a:r>
              <a:rPr lang="pl-PL" dirty="0" err="1"/>
              <a:t>function</a:t>
            </a:r>
            <a:r>
              <a:rPr lang="pl-PL" dirty="0"/>
              <a:t> </a:t>
            </a:r>
            <a:r>
              <a:rPr lang="pl-PL" dirty="0" err="1"/>
              <a:t>myFunction</a:t>
            </a:r>
            <a:r>
              <a:rPr lang="pl-PL" dirty="0"/>
              <a:t>() {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var</a:t>
            </a:r>
            <a:r>
              <a:rPr lang="pl-PL" dirty="0"/>
              <a:t> </a:t>
            </a:r>
            <a:r>
              <a:rPr lang="pl-PL" dirty="0" err="1"/>
              <a:t>message</a:t>
            </a:r>
            <a:r>
              <a:rPr lang="pl-PL" dirty="0"/>
              <a:t>, x;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message</a:t>
            </a:r>
            <a:r>
              <a:rPr lang="pl-PL" dirty="0"/>
              <a:t> = </a:t>
            </a:r>
            <a:r>
              <a:rPr lang="pl-PL" dirty="0" err="1"/>
              <a:t>document.getElementById</a:t>
            </a:r>
            <a:r>
              <a:rPr lang="pl-PL" dirty="0"/>
              <a:t>("wynik");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message.innerHTML</a:t>
            </a:r>
            <a:r>
              <a:rPr lang="pl-PL" dirty="0"/>
              <a:t> = "";</a:t>
            </a:r>
          </a:p>
          <a:p>
            <a:pPr marL="0" indent="0">
              <a:buNone/>
            </a:pPr>
            <a:r>
              <a:rPr lang="pl-PL" dirty="0"/>
              <a:t>    x = </a:t>
            </a:r>
            <a:r>
              <a:rPr lang="pl-PL" dirty="0" err="1"/>
              <a:t>document.getElementById</a:t>
            </a:r>
            <a:r>
              <a:rPr lang="pl-PL" dirty="0"/>
              <a:t>("demo").</a:t>
            </a:r>
            <a:r>
              <a:rPr lang="pl-PL" dirty="0" err="1"/>
              <a:t>value</a:t>
            </a:r>
            <a:r>
              <a:rPr lang="pl-PL" dirty="0"/>
              <a:t>;</a:t>
            </a:r>
          </a:p>
          <a:p>
            <a:pPr marL="0" indent="0">
              <a:buNone/>
            </a:pPr>
            <a:r>
              <a:rPr lang="pl-PL" dirty="0"/>
              <a:t>&lt;/</a:t>
            </a:r>
            <a:r>
              <a:rPr lang="pl-PL" dirty="0" err="1"/>
              <a:t>script</a:t>
            </a:r>
            <a:r>
              <a:rPr lang="pl-PL" dirty="0"/>
              <a:t>&gt;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D09749D5-18AC-4A4D-837F-A966C8F5C7B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pl-PL" dirty="0"/>
              <a:t> </a:t>
            </a:r>
            <a:r>
              <a:rPr lang="pl-PL" dirty="0" err="1"/>
              <a:t>try</a:t>
            </a:r>
            <a:r>
              <a:rPr lang="pl-PL" dirty="0"/>
              <a:t> { </a:t>
            </a:r>
          </a:p>
          <a:p>
            <a:pPr marL="0" indent="0">
              <a:buNone/>
            </a:pPr>
            <a:r>
              <a:rPr lang="pl-PL" dirty="0"/>
              <a:t>        </a:t>
            </a:r>
            <a:r>
              <a:rPr lang="pl-PL" dirty="0" err="1"/>
              <a:t>if</a:t>
            </a:r>
            <a:r>
              <a:rPr lang="pl-PL" dirty="0"/>
              <a:t>(x == "")  </a:t>
            </a:r>
            <a:r>
              <a:rPr lang="pl-PL" dirty="0" err="1"/>
              <a:t>throw</a:t>
            </a:r>
            <a:r>
              <a:rPr lang="pl-PL" dirty="0"/>
              <a:t> "</a:t>
            </a:r>
            <a:r>
              <a:rPr lang="pl-PL" dirty="0" err="1"/>
              <a:t>empty</a:t>
            </a:r>
            <a:r>
              <a:rPr lang="pl-PL" dirty="0"/>
              <a:t>";</a:t>
            </a:r>
          </a:p>
          <a:p>
            <a:pPr marL="0" indent="0">
              <a:buNone/>
            </a:pPr>
            <a:r>
              <a:rPr lang="pl-PL" dirty="0"/>
              <a:t>        </a:t>
            </a:r>
            <a:r>
              <a:rPr lang="pl-PL" dirty="0" err="1"/>
              <a:t>if</a:t>
            </a:r>
            <a:r>
              <a:rPr lang="pl-PL" dirty="0"/>
              <a:t>(</a:t>
            </a:r>
            <a:r>
              <a:rPr lang="pl-PL" dirty="0" err="1"/>
              <a:t>isNaN</a:t>
            </a:r>
            <a:r>
              <a:rPr lang="pl-PL" dirty="0"/>
              <a:t>(x)) </a:t>
            </a:r>
            <a:r>
              <a:rPr lang="pl-PL" dirty="0" err="1"/>
              <a:t>throw</a:t>
            </a:r>
            <a:r>
              <a:rPr lang="pl-PL" dirty="0"/>
              <a:t> "not a </a:t>
            </a:r>
            <a:r>
              <a:rPr lang="pl-PL" dirty="0" err="1"/>
              <a:t>number</a:t>
            </a:r>
            <a:r>
              <a:rPr lang="pl-PL" dirty="0"/>
              <a:t>";</a:t>
            </a:r>
          </a:p>
          <a:p>
            <a:pPr marL="0" indent="0">
              <a:buNone/>
            </a:pPr>
            <a:r>
              <a:rPr lang="pl-PL" dirty="0"/>
              <a:t>        x = </a:t>
            </a:r>
            <a:r>
              <a:rPr lang="pl-PL" dirty="0" err="1"/>
              <a:t>Number</a:t>
            </a:r>
            <a:r>
              <a:rPr lang="pl-PL" dirty="0"/>
              <a:t>(x);</a:t>
            </a:r>
          </a:p>
          <a:p>
            <a:pPr marL="0" indent="0">
              <a:buNone/>
            </a:pPr>
            <a:r>
              <a:rPr lang="pl-PL" dirty="0"/>
              <a:t>        </a:t>
            </a:r>
            <a:r>
              <a:rPr lang="pl-PL" dirty="0" err="1"/>
              <a:t>if</a:t>
            </a:r>
            <a:r>
              <a:rPr lang="pl-PL" dirty="0"/>
              <a:t>(x &lt; 5)    </a:t>
            </a:r>
            <a:r>
              <a:rPr lang="pl-PL" dirty="0" err="1"/>
              <a:t>throw</a:t>
            </a:r>
            <a:r>
              <a:rPr lang="pl-PL" dirty="0"/>
              <a:t> "</a:t>
            </a:r>
            <a:r>
              <a:rPr lang="pl-PL" dirty="0" err="1"/>
              <a:t>too</a:t>
            </a:r>
            <a:r>
              <a:rPr lang="pl-PL" dirty="0"/>
              <a:t> </a:t>
            </a:r>
            <a:r>
              <a:rPr lang="pl-PL" dirty="0" err="1"/>
              <a:t>low</a:t>
            </a:r>
            <a:r>
              <a:rPr lang="pl-PL" dirty="0"/>
              <a:t>";</a:t>
            </a:r>
          </a:p>
          <a:p>
            <a:pPr marL="0" indent="0">
              <a:buNone/>
            </a:pPr>
            <a:r>
              <a:rPr lang="pl-PL" dirty="0"/>
              <a:t>        </a:t>
            </a:r>
            <a:r>
              <a:rPr lang="pl-PL" dirty="0" err="1"/>
              <a:t>if</a:t>
            </a:r>
            <a:r>
              <a:rPr lang="pl-PL" dirty="0"/>
              <a:t>(x &gt; 10)   </a:t>
            </a:r>
            <a:r>
              <a:rPr lang="pl-PL" dirty="0" err="1"/>
              <a:t>throw</a:t>
            </a:r>
            <a:r>
              <a:rPr lang="pl-PL" dirty="0"/>
              <a:t> "</a:t>
            </a:r>
            <a:r>
              <a:rPr lang="pl-PL" dirty="0" err="1"/>
              <a:t>too</a:t>
            </a:r>
            <a:r>
              <a:rPr lang="pl-PL" dirty="0"/>
              <a:t> high";</a:t>
            </a:r>
          </a:p>
          <a:p>
            <a:pPr marL="0" indent="0">
              <a:buNone/>
            </a:pPr>
            <a:r>
              <a:rPr lang="pl-PL" dirty="0"/>
              <a:t>    }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catch</a:t>
            </a:r>
            <a:r>
              <a:rPr lang="pl-PL" dirty="0"/>
              <a:t>(</a:t>
            </a:r>
            <a:r>
              <a:rPr lang="pl-PL" dirty="0" err="1"/>
              <a:t>err</a:t>
            </a:r>
            <a:r>
              <a:rPr lang="pl-PL" dirty="0"/>
              <a:t>) {</a:t>
            </a:r>
          </a:p>
          <a:p>
            <a:pPr marL="0" indent="0">
              <a:buNone/>
            </a:pPr>
            <a:r>
              <a:rPr lang="pl-PL" dirty="0"/>
              <a:t>        </a:t>
            </a:r>
            <a:r>
              <a:rPr lang="pl-PL" dirty="0" err="1"/>
              <a:t>message.innerHTML</a:t>
            </a:r>
            <a:r>
              <a:rPr lang="pl-PL" dirty="0"/>
              <a:t> = "Input </a:t>
            </a:r>
            <a:r>
              <a:rPr lang="pl-PL" dirty="0" err="1"/>
              <a:t>is</a:t>
            </a:r>
            <a:r>
              <a:rPr lang="pl-PL" dirty="0"/>
              <a:t> " + </a:t>
            </a:r>
            <a:r>
              <a:rPr lang="pl-PL" dirty="0" err="1"/>
              <a:t>err</a:t>
            </a:r>
            <a:r>
              <a:rPr lang="pl-PL" dirty="0"/>
              <a:t>;</a:t>
            </a:r>
          </a:p>
          <a:p>
            <a:pPr marL="0" indent="0">
              <a:buNone/>
            </a:pPr>
            <a:r>
              <a:rPr lang="pl-PL" dirty="0"/>
              <a:t>    }</a:t>
            </a:r>
          </a:p>
          <a:p>
            <a:pPr marL="0" indent="0">
              <a:buNone/>
            </a:pPr>
            <a:r>
              <a:rPr lang="pl-PL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55664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ABD0391A-19A2-46B0-AF65-431EB670A1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Wbudowana walidacja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8E33B7E3-20E9-49B8-B28F-95B44E2772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Większość przeglądarek łączy </a:t>
            </a:r>
            <a:r>
              <a:rPr lang="pl-PL" dirty="0" err="1"/>
              <a:t>html</a:t>
            </a:r>
            <a:r>
              <a:rPr lang="pl-PL" dirty="0"/>
              <a:t> i </a:t>
            </a:r>
            <a:r>
              <a:rPr lang="pl-PL" dirty="0" err="1"/>
              <a:t>js</a:t>
            </a:r>
            <a:r>
              <a:rPr lang="pl-PL" dirty="0"/>
              <a:t> dzięki czemu jest możliwe „wbudowanie” walidacji w kod </a:t>
            </a:r>
            <a:r>
              <a:rPr lang="pl-PL" dirty="0" err="1"/>
              <a:t>html</a:t>
            </a:r>
            <a:r>
              <a:rPr lang="pl-PL" dirty="0"/>
              <a:t>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en-US" dirty="0"/>
              <a:t>&lt;input id="demo" type="number" min="5" max="10" step="1"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111091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23C438B-3050-4A2B-ADA0-B066298C68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finally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539EB5F-E085-4CC9-9999-B9384094DB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Instrukcja </a:t>
            </a:r>
            <a:r>
              <a:rPr lang="pl-PL" dirty="0" err="1"/>
              <a:t>finally</a:t>
            </a:r>
            <a:r>
              <a:rPr lang="pl-PL" dirty="0"/>
              <a:t> umożliwia wykonanie kodu po próbie i przechwyceniu, niezależnie od wyniku.</a:t>
            </a:r>
          </a:p>
        </p:txBody>
      </p:sp>
    </p:spTree>
    <p:extLst>
      <p:ext uri="{BB962C8B-B14F-4D97-AF65-F5344CB8AC3E}">
        <p14:creationId xmlns:p14="http://schemas.microsoft.com/office/powerpoint/2010/main" val="39577032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33606DA-5AE6-44CC-AF1A-EF1DDC18E8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Przykład	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48342D5-40E1-425A-8E51-278F1834777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pl-PL" dirty="0" err="1"/>
              <a:t>function</a:t>
            </a:r>
            <a:r>
              <a:rPr lang="pl-PL" dirty="0"/>
              <a:t> </a:t>
            </a:r>
            <a:r>
              <a:rPr lang="pl-PL" dirty="0" err="1"/>
              <a:t>myFunction</a:t>
            </a:r>
            <a:r>
              <a:rPr lang="pl-PL" dirty="0"/>
              <a:t>() {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var</a:t>
            </a:r>
            <a:r>
              <a:rPr lang="pl-PL" dirty="0"/>
              <a:t> </a:t>
            </a:r>
            <a:r>
              <a:rPr lang="pl-PL" dirty="0" err="1"/>
              <a:t>message</a:t>
            </a:r>
            <a:r>
              <a:rPr lang="pl-PL" dirty="0"/>
              <a:t>, x;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message</a:t>
            </a:r>
            <a:r>
              <a:rPr lang="pl-PL" dirty="0"/>
              <a:t> = </a:t>
            </a:r>
            <a:r>
              <a:rPr lang="pl-PL" dirty="0" err="1"/>
              <a:t>document.getElementById</a:t>
            </a:r>
            <a:r>
              <a:rPr lang="pl-PL" dirty="0"/>
              <a:t>("p01");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message.innerHTML</a:t>
            </a:r>
            <a:r>
              <a:rPr lang="pl-PL" dirty="0"/>
              <a:t> = "";</a:t>
            </a:r>
          </a:p>
          <a:p>
            <a:pPr marL="0" indent="0">
              <a:buNone/>
            </a:pPr>
            <a:r>
              <a:rPr lang="pl-PL" dirty="0"/>
              <a:t>    x = </a:t>
            </a:r>
            <a:r>
              <a:rPr lang="pl-PL" dirty="0" err="1"/>
              <a:t>document.getElementById</a:t>
            </a:r>
            <a:r>
              <a:rPr lang="pl-PL" dirty="0"/>
              <a:t>("demo").</a:t>
            </a:r>
            <a:r>
              <a:rPr lang="pl-PL" dirty="0" err="1"/>
              <a:t>value</a:t>
            </a:r>
            <a:r>
              <a:rPr lang="pl-PL" dirty="0"/>
              <a:t>;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try</a:t>
            </a:r>
            <a:r>
              <a:rPr lang="pl-PL" dirty="0"/>
              <a:t> { </a:t>
            </a:r>
          </a:p>
          <a:p>
            <a:pPr marL="0" indent="0">
              <a:buNone/>
            </a:pPr>
            <a:r>
              <a:rPr lang="pl-PL" dirty="0"/>
              <a:t>        </a:t>
            </a:r>
            <a:r>
              <a:rPr lang="pl-PL" dirty="0" err="1"/>
              <a:t>if</a:t>
            </a:r>
            <a:r>
              <a:rPr lang="pl-PL" dirty="0"/>
              <a:t>(x == "")  </a:t>
            </a:r>
            <a:r>
              <a:rPr lang="pl-PL" dirty="0" err="1"/>
              <a:t>throw</a:t>
            </a:r>
            <a:r>
              <a:rPr lang="pl-PL" dirty="0"/>
              <a:t> "</a:t>
            </a:r>
            <a:r>
              <a:rPr lang="pl-PL" dirty="0" err="1"/>
              <a:t>is</a:t>
            </a:r>
            <a:r>
              <a:rPr lang="pl-PL" dirty="0"/>
              <a:t> </a:t>
            </a:r>
            <a:r>
              <a:rPr lang="pl-PL" dirty="0" err="1"/>
              <a:t>empty</a:t>
            </a:r>
            <a:r>
              <a:rPr lang="pl-PL" dirty="0"/>
              <a:t>";</a:t>
            </a:r>
          </a:p>
          <a:p>
            <a:pPr marL="0" indent="0">
              <a:buNone/>
            </a:pPr>
            <a:r>
              <a:rPr lang="pl-PL" dirty="0"/>
              <a:t>        </a:t>
            </a:r>
            <a:r>
              <a:rPr lang="pl-PL" dirty="0" err="1"/>
              <a:t>if</a:t>
            </a:r>
            <a:r>
              <a:rPr lang="pl-PL" dirty="0"/>
              <a:t>(</a:t>
            </a:r>
            <a:r>
              <a:rPr lang="pl-PL" dirty="0" err="1"/>
              <a:t>isNaN</a:t>
            </a:r>
            <a:r>
              <a:rPr lang="pl-PL" dirty="0"/>
              <a:t>(x)) </a:t>
            </a:r>
            <a:r>
              <a:rPr lang="pl-PL" dirty="0" err="1"/>
              <a:t>throw</a:t>
            </a:r>
            <a:r>
              <a:rPr lang="pl-PL" dirty="0"/>
              <a:t> "</a:t>
            </a:r>
            <a:r>
              <a:rPr lang="pl-PL" dirty="0" err="1"/>
              <a:t>is</a:t>
            </a:r>
            <a:r>
              <a:rPr lang="pl-PL" dirty="0"/>
              <a:t> not a </a:t>
            </a:r>
            <a:r>
              <a:rPr lang="pl-PL" dirty="0" err="1"/>
              <a:t>number</a:t>
            </a:r>
            <a:r>
              <a:rPr lang="pl-PL" dirty="0"/>
              <a:t>";</a:t>
            </a:r>
          </a:p>
          <a:p>
            <a:pPr marL="0" indent="0">
              <a:buNone/>
            </a:pPr>
            <a:r>
              <a:rPr lang="pl-PL" dirty="0"/>
              <a:t>        x = </a:t>
            </a:r>
            <a:r>
              <a:rPr lang="pl-PL" dirty="0" err="1"/>
              <a:t>Number</a:t>
            </a:r>
            <a:r>
              <a:rPr lang="pl-PL" dirty="0"/>
              <a:t>(x);</a:t>
            </a:r>
          </a:p>
          <a:p>
            <a:pPr marL="0" indent="0">
              <a:buNone/>
            </a:pPr>
            <a:r>
              <a:rPr lang="pl-PL" dirty="0"/>
              <a:t>        </a:t>
            </a:r>
            <a:r>
              <a:rPr lang="pl-PL" dirty="0" err="1"/>
              <a:t>if</a:t>
            </a:r>
            <a:r>
              <a:rPr lang="pl-PL" dirty="0"/>
              <a:t>(x &gt; 10)   </a:t>
            </a:r>
            <a:r>
              <a:rPr lang="pl-PL" dirty="0" err="1"/>
              <a:t>throw</a:t>
            </a:r>
            <a:r>
              <a:rPr lang="pl-PL" dirty="0"/>
              <a:t> "</a:t>
            </a:r>
            <a:r>
              <a:rPr lang="pl-PL" dirty="0" err="1"/>
              <a:t>is</a:t>
            </a:r>
            <a:r>
              <a:rPr lang="pl-PL" dirty="0"/>
              <a:t> </a:t>
            </a:r>
            <a:r>
              <a:rPr lang="pl-PL" dirty="0" err="1"/>
              <a:t>too</a:t>
            </a:r>
            <a:r>
              <a:rPr lang="pl-PL" dirty="0"/>
              <a:t> high";</a:t>
            </a:r>
          </a:p>
          <a:p>
            <a:pPr marL="0" indent="0">
              <a:buNone/>
            </a:pPr>
            <a:r>
              <a:rPr lang="pl-PL" dirty="0"/>
              <a:t>        </a:t>
            </a:r>
            <a:r>
              <a:rPr lang="pl-PL" dirty="0" err="1"/>
              <a:t>if</a:t>
            </a:r>
            <a:r>
              <a:rPr lang="pl-PL" dirty="0"/>
              <a:t>(x &lt; 5)    </a:t>
            </a:r>
            <a:r>
              <a:rPr lang="pl-PL" dirty="0" err="1"/>
              <a:t>throw</a:t>
            </a:r>
            <a:r>
              <a:rPr lang="pl-PL" dirty="0"/>
              <a:t> "</a:t>
            </a:r>
            <a:r>
              <a:rPr lang="pl-PL" dirty="0" err="1"/>
              <a:t>is</a:t>
            </a:r>
            <a:r>
              <a:rPr lang="pl-PL" dirty="0"/>
              <a:t> </a:t>
            </a:r>
            <a:r>
              <a:rPr lang="pl-PL" dirty="0" err="1"/>
              <a:t>too</a:t>
            </a:r>
            <a:r>
              <a:rPr lang="pl-PL" dirty="0"/>
              <a:t> </a:t>
            </a:r>
            <a:r>
              <a:rPr lang="pl-PL" dirty="0" err="1"/>
              <a:t>low</a:t>
            </a:r>
            <a:r>
              <a:rPr lang="pl-PL" dirty="0"/>
              <a:t>";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7F85C3B2-CE06-4FC8-B2E1-9DDD234FC87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pl-PL" dirty="0"/>
              <a:t> }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catch</a:t>
            </a:r>
            <a:r>
              <a:rPr lang="pl-PL" dirty="0"/>
              <a:t>(</a:t>
            </a:r>
            <a:r>
              <a:rPr lang="pl-PL" dirty="0" err="1"/>
              <a:t>err</a:t>
            </a:r>
            <a:r>
              <a:rPr lang="pl-PL" dirty="0"/>
              <a:t>) {</a:t>
            </a:r>
          </a:p>
          <a:p>
            <a:pPr marL="0" indent="0">
              <a:buNone/>
            </a:pPr>
            <a:r>
              <a:rPr lang="pl-PL" dirty="0"/>
              <a:t>        </a:t>
            </a:r>
            <a:r>
              <a:rPr lang="pl-PL" dirty="0" err="1"/>
              <a:t>message.innerHTML</a:t>
            </a:r>
            <a:r>
              <a:rPr lang="pl-PL" dirty="0"/>
              <a:t> = "Input " + </a:t>
            </a:r>
            <a:r>
              <a:rPr lang="pl-PL" dirty="0" err="1"/>
              <a:t>err</a:t>
            </a:r>
            <a:r>
              <a:rPr lang="pl-PL" dirty="0"/>
              <a:t>;</a:t>
            </a:r>
          </a:p>
          <a:p>
            <a:pPr marL="0" indent="0">
              <a:buNone/>
            </a:pPr>
            <a:r>
              <a:rPr lang="pl-PL" dirty="0"/>
              <a:t>    }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finally</a:t>
            </a:r>
            <a:r>
              <a:rPr lang="pl-PL" dirty="0"/>
              <a:t> {</a:t>
            </a:r>
          </a:p>
          <a:p>
            <a:pPr marL="0" indent="0">
              <a:buNone/>
            </a:pPr>
            <a:r>
              <a:rPr lang="pl-PL" dirty="0"/>
              <a:t>        </a:t>
            </a:r>
            <a:r>
              <a:rPr lang="pl-PL" dirty="0" err="1"/>
              <a:t>document.getElementById</a:t>
            </a:r>
            <a:r>
              <a:rPr lang="pl-PL" dirty="0"/>
              <a:t>("demo").</a:t>
            </a:r>
            <a:r>
              <a:rPr lang="pl-PL" dirty="0" err="1"/>
              <a:t>value</a:t>
            </a:r>
            <a:r>
              <a:rPr lang="pl-PL" dirty="0"/>
              <a:t> = „cos";</a:t>
            </a:r>
          </a:p>
          <a:p>
            <a:pPr marL="0" indent="0">
              <a:buNone/>
            </a:pPr>
            <a:r>
              <a:rPr lang="pl-PL" dirty="0"/>
              <a:t>    }</a:t>
            </a:r>
          </a:p>
          <a:p>
            <a:pPr marL="0" indent="0">
              <a:buNone/>
            </a:pPr>
            <a:r>
              <a:rPr lang="pl-PL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72601987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ny">
  <a:themeElements>
    <a:clrScheme name="Integralny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ny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ny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19</TotalTime>
  <Words>523</Words>
  <Application>Microsoft Office PowerPoint</Application>
  <PresentationFormat>Panoramiczny</PresentationFormat>
  <Paragraphs>95</Paragraphs>
  <Slides>17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17</vt:i4>
      </vt:variant>
    </vt:vector>
  </HeadingPairs>
  <TitlesOfParts>
    <vt:vector size="21" baseType="lpstr">
      <vt:lpstr>Tw Cen MT</vt:lpstr>
      <vt:lpstr>Tw Cen MT Condensed</vt:lpstr>
      <vt:lpstr>Wingdings 3</vt:lpstr>
      <vt:lpstr>Integralny</vt:lpstr>
      <vt:lpstr>Błędy</vt:lpstr>
      <vt:lpstr>Wstęp</vt:lpstr>
      <vt:lpstr>Przykład błędu</vt:lpstr>
      <vt:lpstr>Próba i łapanka</vt:lpstr>
      <vt:lpstr>Throw</vt:lpstr>
      <vt:lpstr>Przykład walidacji</vt:lpstr>
      <vt:lpstr>Wbudowana walidacja</vt:lpstr>
      <vt:lpstr>finally</vt:lpstr>
      <vt:lpstr>Przykład </vt:lpstr>
      <vt:lpstr>Error object</vt:lpstr>
      <vt:lpstr>Właściwości</vt:lpstr>
      <vt:lpstr>Wartości nazwy błędu</vt:lpstr>
      <vt:lpstr>RangeErr</vt:lpstr>
      <vt:lpstr>ReferenceErr</vt:lpstr>
      <vt:lpstr>SyntaxErr</vt:lpstr>
      <vt:lpstr>TypeErr</vt:lpstr>
      <vt:lpstr>URIErr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Błędy</dc:title>
  <dc:creator>Damian Radzik</dc:creator>
  <cp:lastModifiedBy>Damian Radzik</cp:lastModifiedBy>
  <cp:revision>3</cp:revision>
  <dcterms:created xsi:type="dcterms:W3CDTF">2018-11-29T16:11:36Z</dcterms:created>
  <dcterms:modified xsi:type="dcterms:W3CDTF">2018-11-29T16:31:31Z</dcterms:modified>
</cp:coreProperties>
</file>