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29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644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36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10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66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46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2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353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780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529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4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FDDB2C-737F-478D-B2AE-50B9885AE88B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E1BDA99-BD3E-49F9-897C-C02E92D25DC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87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928E65-E226-4688-AFEE-0A0A9FCA81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- Zdarzenia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7BAC64-921F-484B-9FB9-C23A80A470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833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BE739B-9083-4B97-97AB-03E3B70E5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Events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E3BB91-A462-46C5-AD9C-B5C5FA064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Wydarzenia HTML to "rzeczy", które występują w elementach HTML.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Kiedy JavaScript jest używany na stronach HTML, JavaScript może "zareagować" na te zdarzenia.</a:t>
            </a:r>
          </a:p>
        </p:txBody>
      </p:sp>
    </p:spTree>
    <p:extLst>
      <p:ext uri="{BB962C8B-B14F-4D97-AF65-F5344CB8AC3E}">
        <p14:creationId xmlns:p14="http://schemas.microsoft.com/office/powerpoint/2010/main" val="153721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24122A-FC18-4313-9C3D-0EC1185C7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Eventy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1E2FF-A6CB-4FFA-A997-04809F81F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Zdarzenie HTML może być czymś, co robi przeglądarka lub czymś, co robi użytkownik.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Oto kilka przykładów zdarzeń HTML: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Zakończono ładowanie strony internetowej HTML</a:t>
            </a:r>
          </a:p>
          <a:p>
            <a:r>
              <a:rPr lang="pl-PL" dirty="0"/>
              <a:t>Zmieniono pole wprowadzania HTML</a:t>
            </a:r>
          </a:p>
          <a:p>
            <a:r>
              <a:rPr lang="pl-PL" dirty="0"/>
              <a:t>Kliknięto przycisk HTML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JavaScript umożliwia wykonywanie kodu po wykryciu zdarzeń.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HTML pozwala na dodanie atrybutów obsługi zdarzenia z kodem JavaScript do elementów HTML.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39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FCCBF0-5F67-4795-AAB3-172846E2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 zdarzeń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18457C-5926-4751-B981-DC163137D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i="1" dirty="0"/>
              <a:t>element</a:t>
            </a:r>
            <a:r>
              <a:rPr lang="pl-PL" dirty="0"/>
              <a:t> </a:t>
            </a:r>
            <a:r>
              <a:rPr lang="pl-PL" i="1" dirty="0"/>
              <a:t>event</a:t>
            </a:r>
            <a:r>
              <a:rPr lang="pl-PL" dirty="0"/>
              <a:t>=</a:t>
            </a:r>
            <a:r>
              <a:rPr lang="pl-PL" b="1" dirty="0"/>
              <a:t>'</a:t>
            </a:r>
            <a:r>
              <a:rPr lang="pl-PL" b="1" i="1" dirty="0"/>
              <a:t>JavaScript</a:t>
            </a:r>
            <a:r>
              <a:rPr lang="pl-PL" b="1" dirty="0"/>
              <a:t>’</a:t>
            </a:r>
            <a:r>
              <a:rPr lang="pl-PL" dirty="0"/>
              <a:t>&gt;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i="1" dirty="0"/>
              <a:t>element</a:t>
            </a:r>
            <a:r>
              <a:rPr lang="pl-PL" dirty="0"/>
              <a:t> </a:t>
            </a:r>
            <a:r>
              <a:rPr lang="pl-PL" i="1" dirty="0"/>
              <a:t>event</a:t>
            </a:r>
            <a:r>
              <a:rPr lang="pl-PL" dirty="0"/>
              <a:t>=</a:t>
            </a:r>
            <a:r>
              <a:rPr lang="pl-PL" b="1" dirty="0"/>
              <a:t>"</a:t>
            </a:r>
            <a:r>
              <a:rPr lang="pl-PL" b="1" i="1" dirty="0"/>
              <a:t>JavaScript</a:t>
            </a:r>
            <a:r>
              <a:rPr lang="pl-PL" b="1" dirty="0"/>
              <a:t>"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 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('demo').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Date</a:t>
            </a:r>
            <a:r>
              <a:rPr lang="pl-PL" dirty="0"/>
              <a:t>()"&gt;Data?&lt;/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4641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6B364C-4546-4F30-9FE4-B4938E89D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Typowe zdarzenia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668695-0BC6-47E6-8497-49EE88DAF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Onchange</a:t>
            </a:r>
            <a:r>
              <a:rPr lang="pl-PL" dirty="0"/>
              <a:t>		 Element HTML został zmieniony</a:t>
            </a:r>
          </a:p>
          <a:p>
            <a:pPr marL="0" indent="0">
              <a:buNone/>
            </a:pPr>
            <a:r>
              <a:rPr lang="pl-PL" dirty="0" err="1"/>
              <a:t>Onclick</a:t>
            </a:r>
            <a:r>
              <a:rPr lang="pl-PL" dirty="0"/>
              <a:t>	 	Użytkownik klika element HTML</a:t>
            </a:r>
          </a:p>
          <a:p>
            <a:pPr marL="0" indent="0">
              <a:buNone/>
            </a:pPr>
            <a:r>
              <a:rPr lang="pl-PL" dirty="0" err="1"/>
              <a:t>Onmouseover</a:t>
            </a:r>
            <a:r>
              <a:rPr lang="pl-PL" dirty="0"/>
              <a:t>	 Użytkownik przesuwa kursor myszy nad elementem HTML</a:t>
            </a:r>
          </a:p>
          <a:p>
            <a:pPr marL="0" indent="0">
              <a:buNone/>
            </a:pPr>
            <a:r>
              <a:rPr lang="pl-PL" dirty="0" err="1"/>
              <a:t>onmouseout</a:t>
            </a:r>
            <a:r>
              <a:rPr lang="pl-PL" dirty="0"/>
              <a:t> 	Użytkownik odsuwa mysz od elementu HTML</a:t>
            </a:r>
          </a:p>
          <a:p>
            <a:pPr marL="0" indent="0">
              <a:buNone/>
            </a:pPr>
            <a:r>
              <a:rPr lang="pl-PL" dirty="0" err="1"/>
              <a:t>onkeydown</a:t>
            </a:r>
            <a:r>
              <a:rPr lang="pl-PL" dirty="0"/>
              <a:t> 		Użytkownik naciska klawisz klawiatury</a:t>
            </a:r>
          </a:p>
          <a:p>
            <a:pPr marL="0" indent="0">
              <a:buNone/>
            </a:pPr>
            <a:r>
              <a:rPr lang="pl-PL" dirty="0" err="1"/>
              <a:t>onload</a:t>
            </a:r>
            <a:r>
              <a:rPr lang="pl-PL" dirty="0"/>
              <a:t> 		Przeglądarka zakończyła ładowanie strony</a:t>
            </a:r>
          </a:p>
        </p:txBody>
      </p:sp>
    </p:spTree>
    <p:extLst>
      <p:ext uri="{BB962C8B-B14F-4D97-AF65-F5344CB8AC3E}">
        <p14:creationId xmlns:p14="http://schemas.microsoft.com/office/powerpoint/2010/main" val="348696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77179B-4534-436F-B167-8DFA83556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5A4B0-8223-49E7-A061-FBC06FFBA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Procedury obsługi zdarzeń mogą być używane do obsługi i sprawdzania danych wprowadzanych przez użytkownika, działań użytkownika i działań przeglądarki: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Rzeczy, które powinny być wykonywane za każdym razem, gdy ładuje się strona</a:t>
            </a:r>
          </a:p>
          <a:p>
            <a:r>
              <a:rPr lang="pl-PL" dirty="0"/>
              <a:t>Rzeczy, które należy zrobić, gdy strona jest zamknięta</a:t>
            </a:r>
          </a:p>
          <a:p>
            <a:r>
              <a:rPr lang="pl-PL" dirty="0"/>
              <a:t>Czynność, która powinna zostać wykonana, gdy użytkownik kliknie przycisk</a:t>
            </a:r>
          </a:p>
          <a:p>
            <a:r>
              <a:rPr lang="pl-PL" dirty="0"/>
              <a:t>Treść, którą należy zweryfikować, gdy użytkownik wprowadza dane</a:t>
            </a:r>
          </a:p>
          <a:p>
            <a:r>
              <a:rPr lang="pl-PL" dirty="0"/>
              <a:t>I więcej ...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 obsługi skryptów JavaScript przy użyciu zdarzeń można użyć wielu różnych metod:</a:t>
            </a:r>
          </a:p>
          <a:p>
            <a:r>
              <a:rPr lang="pl-PL" dirty="0"/>
              <a:t>Atrybuty zdarzeń HTML mogą bezpośrednio wykonywać kod JavaScript</a:t>
            </a:r>
          </a:p>
          <a:p>
            <a:r>
              <a:rPr lang="pl-PL" dirty="0"/>
              <a:t>Atrybuty zdarzeń HTML mogą wywoływać funkcje JavaScript</a:t>
            </a:r>
          </a:p>
          <a:p>
            <a:r>
              <a:rPr lang="pl-PL" dirty="0"/>
              <a:t>Możesz przypisać własne funkcje obsługi zdarzeń do elementów HTML</a:t>
            </a:r>
          </a:p>
          <a:p>
            <a:r>
              <a:rPr lang="pl-PL" dirty="0"/>
              <a:t>Możesz uniemożliwić wysyłanie lub obsługę wydarzeń</a:t>
            </a:r>
          </a:p>
          <a:p>
            <a:r>
              <a:rPr lang="pl-PL" dirty="0"/>
              <a:t>I więcej ...</a:t>
            </a:r>
          </a:p>
        </p:txBody>
      </p:sp>
    </p:spTree>
    <p:extLst>
      <p:ext uri="{BB962C8B-B14F-4D97-AF65-F5344CB8AC3E}">
        <p14:creationId xmlns:p14="http://schemas.microsoft.com/office/powerpoint/2010/main" val="2946144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7C57F4-980E-46BF-84EC-D22013E2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241254-0DD7-443B-AA2F-236019627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wyswietlMnozenie</a:t>
            </a:r>
            <a:r>
              <a:rPr lang="pl-PL" dirty="0"/>
              <a:t>()"&gt;Policz&lt;/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wyswietlMnozenie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liczenie(4,5);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liczenie(</a:t>
            </a:r>
            <a:r>
              <a:rPr lang="pl-PL" dirty="0" err="1"/>
              <a:t>a,b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	return a*b;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&lt;p id="demo"&gt;&lt;/p&gt;</a:t>
            </a:r>
          </a:p>
        </p:txBody>
      </p:sp>
    </p:spTree>
    <p:extLst>
      <p:ext uri="{BB962C8B-B14F-4D97-AF65-F5344CB8AC3E}">
        <p14:creationId xmlns:p14="http://schemas.microsoft.com/office/powerpoint/2010/main" val="36645400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254</Words>
  <Application>Microsoft Office PowerPoint</Application>
  <PresentationFormat>Panoramiczny</PresentationFormat>
  <Paragraphs>60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Integralny</vt:lpstr>
      <vt:lpstr>JS - Zdarzenia</vt:lpstr>
      <vt:lpstr>Events</vt:lpstr>
      <vt:lpstr>Eventy</vt:lpstr>
      <vt:lpstr>Dodawanie zdarzeń</vt:lpstr>
      <vt:lpstr>Typowe zdarzenia</vt:lpstr>
      <vt:lpstr>Użycie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- Zdarzenia</dc:title>
  <dc:creator>Damian Radzik</dc:creator>
  <cp:lastModifiedBy>Damian Radzik</cp:lastModifiedBy>
  <cp:revision>1</cp:revision>
  <dcterms:created xsi:type="dcterms:W3CDTF">2018-10-07T07:35:30Z</dcterms:created>
  <dcterms:modified xsi:type="dcterms:W3CDTF">2018-10-07T07:43:44Z</dcterms:modified>
</cp:coreProperties>
</file>