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5" r:id="rId10"/>
    <p:sldId id="266" r:id="rId11"/>
    <p:sldId id="263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7" d="100"/>
          <a:sy n="87" d="100"/>
        </p:scale>
        <p:origin x="528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97F37868-4552-4BD6-A04E-47304F6A58F9}" type="datetimeFigureOut">
              <a:rPr lang="pl-PL" smtClean="0"/>
              <a:t>25.10.2018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7EE3E-A415-438A-9B0D-717DB9CC4F26}" type="slidenum">
              <a:rPr lang="pl-PL" smtClean="0"/>
              <a:t>‹#›</a:t>
            </a:fld>
            <a:endParaRPr lang="pl-PL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355985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F37868-4552-4BD6-A04E-47304F6A58F9}" type="datetimeFigureOut">
              <a:rPr lang="pl-PL" smtClean="0"/>
              <a:t>25.10.2018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7EE3E-A415-438A-9B0D-717DB9CC4F2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829352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F37868-4552-4BD6-A04E-47304F6A58F9}" type="datetimeFigureOut">
              <a:rPr lang="pl-PL" smtClean="0"/>
              <a:t>25.10.2018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7EE3E-A415-438A-9B0D-717DB9CC4F26}" type="slidenum">
              <a:rPr lang="pl-PL" smtClean="0"/>
              <a:t>‹#›</a:t>
            </a:fld>
            <a:endParaRPr lang="pl-PL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878342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F37868-4552-4BD6-A04E-47304F6A58F9}" type="datetimeFigureOut">
              <a:rPr lang="pl-PL" smtClean="0"/>
              <a:t>25.10.2018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7EE3E-A415-438A-9B0D-717DB9CC4F2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5988660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F37868-4552-4BD6-A04E-47304F6A58F9}" type="datetimeFigureOut">
              <a:rPr lang="pl-PL" smtClean="0"/>
              <a:t>25.10.2018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7EE3E-A415-438A-9B0D-717DB9CC4F26}" type="slidenum">
              <a:rPr lang="pl-PL" smtClean="0"/>
              <a:t>‹#›</a:t>
            </a:fld>
            <a:endParaRPr lang="pl-PL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467520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F37868-4552-4BD6-A04E-47304F6A58F9}" type="datetimeFigureOut">
              <a:rPr lang="pl-PL" smtClean="0"/>
              <a:t>25.10.2018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7EE3E-A415-438A-9B0D-717DB9CC4F2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5417781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pl-PL"/>
              <a:t>Edytuj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F37868-4552-4BD6-A04E-47304F6A58F9}" type="datetimeFigureOut">
              <a:rPr lang="pl-PL" smtClean="0"/>
              <a:t>25.10.2018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7EE3E-A415-438A-9B0D-717DB9CC4F2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7647425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F37868-4552-4BD6-A04E-47304F6A58F9}" type="datetimeFigureOut">
              <a:rPr lang="pl-PL" smtClean="0"/>
              <a:t>25.10.2018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7EE3E-A415-438A-9B0D-717DB9CC4F2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257830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F37868-4552-4BD6-A04E-47304F6A58F9}" type="datetimeFigureOut">
              <a:rPr lang="pl-PL" smtClean="0"/>
              <a:t>25.10.2018</a:t>
            </a:fld>
            <a:endParaRPr lang="pl-P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7EE3E-A415-438A-9B0D-717DB9CC4F2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0860785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F37868-4552-4BD6-A04E-47304F6A58F9}" type="datetimeFigureOut">
              <a:rPr lang="pl-PL" smtClean="0"/>
              <a:t>25.10.2018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7EE3E-A415-438A-9B0D-717DB9CC4F2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6031137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F37868-4552-4BD6-A04E-47304F6A58F9}" type="datetimeFigureOut">
              <a:rPr lang="pl-PL" smtClean="0"/>
              <a:t>25.10.2018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7EE3E-A415-438A-9B0D-717DB9CC4F26}" type="slidenum">
              <a:rPr lang="pl-PL" smtClean="0"/>
              <a:t>‹#›</a:t>
            </a:fld>
            <a:endParaRPr lang="pl-PL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152979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97F37868-4552-4BD6-A04E-47304F6A58F9}" type="datetimeFigureOut">
              <a:rPr lang="pl-PL" smtClean="0"/>
              <a:t>25.10.2018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B5C7EE3E-A415-438A-9B0D-717DB9CC4F26}" type="slidenum">
              <a:rPr lang="pl-PL" smtClean="0"/>
              <a:t>‹#›</a:t>
            </a:fld>
            <a:endParaRPr lang="pl-PL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06689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9ADA90CD-4C00-49F6-B2E8-F20B2379EC1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dirty="0"/>
              <a:t>Data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0BD9BB14-FA6E-440C-AD26-935541F2D4A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l-PL" dirty="0"/>
              <a:t>JS</a:t>
            </a:r>
          </a:p>
        </p:txBody>
      </p:sp>
    </p:spTree>
    <p:extLst>
      <p:ext uri="{BB962C8B-B14F-4D97-AF65-F5344CB8AC3E}">
        <p14:creationId xmlns:p14="http://schemas.microsoft.com/office/powerpoint/2010/main" val="29042187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C95A4A4-FA67-494C-854E-F7EEA430B2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Standardowy zapis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E53DC018-FA9F-4731-AB24-37A8A23F7CD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Wed Mar 25 2015 01:00:00 GMT+0100 (czas środkowoeuropejski standardowy)</a:t>
            </a:r>
          </a:p>
        </p:txBody>
      </p:sp>
    </p:spTree>
    <p:extLst>
      <p:ext uri="{BB962C8B-B14F-4D97-AF65-F5344CB8AC3E}">
        <p14:creationId xmlns:p14="http://schemas.microsoft.com/office/powerpoint/2010/main" val="156140159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508CAC79-3FFC-4229-8B1A-D8131AE382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ISO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F3F6F25-8FD5-470A-A55C-248FD4E357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err="1"/>
              <a:t>var</a:t>
            </a:r>
            <a:r>
              <a:rPr lang="en-US" dirty="0"/>
              <a:t> d = new Date("2015-03-25");</a:t>
            </a:r>
            <a:endParaRPr lang="pl-PL" dirty="0"/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/>
              <a:t>Wed Mar 25 2015 01:00:00 GMT+0100 (czas środkowoeuropejski standardowy)</a:t>
            </a:r>
          </a:p>
        </p:txBody>
      </p:sp>
    </p:spTree>
    <p:extLst>
      <p:ext uri="{BB962C8B-B14F-4D97-AF65-F5344CB8AC3E}">
        <p14:creationId xmlns:p14="http://schemas.microsoft.com/office/powerpoint/2010/main" val="12946264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1C522AE-DBAC-4EB9-B0C7-70FA926330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ISO czas i data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B4DFCD29-58F5-4788-9A3C-211ACA2D0D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 err="1"/>
              <a:t>var</a:t>
            </a:r>
            <a:r>
              <a:rPr lang="pl-PL" dirty="0"/>
              <a:t> d = </a:t>
            </a:r>
            <a:r>
              <a:rPr lang="pl-PL" dirty="0" err="1"/>
              <a:t>new</a:t>
            </a:r>
            <a:r>
              <a:rPr lang="pl-PL" dirty="0"/>
              <a:t> </a:t>
            </a:r>
            <a:r>
              <a:rPr lang="pl-PL" dirty="0" err="1"/>
              <a:t>Date</a:t>
            </a:r>
            <a:r>
              <a:rPr lang="pl-PL" dirty="0"/>
              <a:t>("2015-03-25T12:00:00Z");</a:t>
            </a:r>
          </a:p>
          <a:p>
            <a:r>
              <a:rPr lang="pl-PL" dirty="0"/>
              <a:t>Separacja daty i czasu -</a:t>
            </a:r>
            <a:r>
              <a:rPr lang="en-US" dirty="0"/>
              <a:t> T.</a:t>
            </a:r>
          </a:p>
          <a:p>
            <a:r>
              <a:rPr lang="pl-PL" dirty="0"/>
              <a:t>Czas </a:t>
            </a:r>
            <a:r>
              <a:rPr lang="en-US" dirty="0"/>
              <a:t>UTC</a:t>
            </a:r>
            <a:r>
              <a:rPr lang="pl-PL" dirty="0"/>
              <a:t> -</a:t>
            </a:r>
            <a:r>
              <a:rPr lang="en-US" dirty="0"/>
              <a:t> Z.</a:t>
            </a:r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91768176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6C6CAFA-9A31-4AA4-AB1D-53D738F170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/>
              <a:t>Short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8647F4C9-197E-49AA-8593-B6F44C69F7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err="1"/>
              <a:t>var</a:t>
            </a:r>
            <a:r>
              <a:rPr lang="en-US" dirty="0"/>
              <a:t> d = new Date("03/25/2015");</a:t>
            </a:r>
            <a:endParaRPr lang="pl-PL" dirty="0"/>
          </a:p>
          <a:p>
            <a:pPr marL="0" indent="0">
              <a:buNone/>
            </a:pPr>
            <a:r>
              <a:rPr lang="pl-PL" dirty="0"/>
              <a:t>Wed Mar 25 2015 00:00:00 GMT+0100 (czas środkowoeuropejski standardowy)</a:t>
            </a:r>
          </a:p>
        </p:txBody>
      </p:sp>
    </p:spTree>
    <p:extLst>
      <p:ext uri="{BB962C8B-B14F-4D97-AF65-F5344CB8AC3E}">
        <p14:creationId xmlns:p14="http://schemas.microsoft.com/office/powerpoint/2010/main" val="303066799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9AEC092-FE31-4340-AB7B-A34C435BFC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/>
              <a:t>Long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C9496F8E-AC17-4AC0-B52B-3EDB075080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err="1"/>
              <a:t>var</a:t>
            </a:r>
            <a:r>
              <a:rPr lang="en-US" dirty="0"/>
              <a:t> d = new Date("Mar 25 2015");</a:t>
            </a:r>
            <a:endParaRPr lang="pl-PL" dirty="0"/>
          </a:p>
          <a:p>
            <a:pPr marL="0" indent="0">
              <a:buNone/>
            </a:pPr>
            <a:r>
              <a:rPr lang="pl-PL" dirty="0"/>
              <a:t>Wed Mar 25 2015 00:00:00 GMT+0100 (czas środkowoeuropejski standardowy)</a:t>
            </a:r>
          </a:p>
        </p:txBody>
      </p:sp>
    </p:spTree>
    <p:extLst>
      <p:ext uri="{BB962C8B-B14F-4D97-AF65-F5344CB8AC3E}">
        <p14:creationId xmlns:p14="http://schemas.microsoft.com/office/powerpoint/2010/main" val="175294561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3DB6130-F10F-40B2-803C-86F71D9607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/>
              <a:t>Parsowanie</a:t>
            </a:r>
            <a:r>
              <a:rPr lang="pl-PL" dirty="0"/>
              <a:t> dat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E60E6748-EA19-45F7-B46F-4EFD33FE3C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 err="1"/>
              <a:t>var</a:t>
            </a:r>
            <a:r>
              <a:rPr lang="pl-PL" dirty="0"/>
              <a:t> </a:t>
            </a:r>
            <a:r>
              <a:rPr lang="pl-PL" dirty="0" err="1"/>
              <a:t>msec</a:t>
            </a:r>
            <a:r>
              <a:rPr lang="pl-PL" dirty="0"/>
              <a:t> = </a:t>
            </a:r>
            <a:r>
              <a:rPr lang="pl-PL" dirty="0" err="1"/>
              <a:t>Date.parse</a:t>
            </a:r>
            <a:r>
              <a:rPr lang="pl-PL" dirty="0"/>
              <a:t>(„March 21, 2012");</a:t>
            </a:r>
          </a:p>
          <a:p>
            <a:pPr marL="0" indent="0">
              <a:buNone/>
            </a:pPr>
            <a:r>
              <a:rPr lang="en-US" dirty="0" err="1"/>
              <a:t>var</a:t>
            </a:r>
            <a:r>
              <a:rPr lang="en-US" dirty="0"/>
              <a:t> d = new Date(</a:t>
            </a:r>
            <a:r>
              <a:rPr lang="en-US" dirty="0" err="1"/>
              <a:t>msec</a:t>
            </a:r>
            <a:r>
              <a:rPr lang="en-US" dirty="0"/>
              <a:t>);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20487533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ytuł 3">
            <a:extLst>
              <a:ext uri="{FF2B5EF4-FFF2-40B4-BE49-F238E27FC236}">
                <a16:creationId xmlns:a16="http://schemas.microsoft.com/office/drawing/2014/main" id="{D935AD62-EDBD-4FCC-99A6-37677B144F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Metody</a:t>
            </a:r>
          </a:p>
        </p:txBody>
      </p:sp>
      <p:sp>
        <p:nvSpPr>
          <p:cNvPr id="5" name="Symbol zastępczy tekstu 4">
            <a:extLst>
              <a:ext uri="{FF2B5EF4-FFF2-40B4-BE49-F238E27FC236}">
                <a16:creationId xmlns:a16="http://schemas.microsoft.com/office/drawing/2014/main" id="{115DDC4D-E193-4A9B-A8C7-5F24A1E8C30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7685401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7E8FC51-A1A7-4575-B3E4-FE469026E1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 dirty="0"/>
          </a:p>
        </p:txBody>
      </p:sp>
      <p:graphicFrame>
        <p:nvGraphicFramePr>
          <p:cNvPr id="4" name="Symbol zastępczy zawartości 3">
            <a:extLst>
              <a:ext uri="{FF2B5EF4-FFF2-40B4-BE49-F238E27FC236}">
                <a16:creationId xmlns:a16="http://schemas.microsoft.com/office/drawing/2014/main" id="{1114F9BB-7833-454A-94D0-CE0414C50BE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49766843"/>
              </p:ext>
            </p:extLst>
          </p:nvPr>
        </p:nvGraphicFramePr>
        <p:xfrm>
          <a:off x="483577" y="219808"/>
          <a:ext cx="10735408" cy="6409590"/>
        </p:xfrm>
        <a:graphic>
          <a:graphicData uri="http://schemas.openxmlformats.org/drawingml/2006/table">
            <a:tbl>
              <a:tblPr/>
              <a:tblGrid>
                <a:gridCol w="5367704">
                  <a:extLst>
                    <a:ext uri="{9D8B030D-6E8A-4147-A177-3AD203B41FA5}">
                      <a16:colId xmlns:a16="http://schemas.microsoft.com/office/drawing/2014/main" val="1349252124"/>
                    </a:ext>
                  </a:extLst>
                </a:gridCol>
                <a:gridCol w="5367704">
                  <a:extLst>
                    <a:ext uri="{9D8B030D-6E8A-4147-A177-3AD203B41FA5}">
                      <a16:colId xmlns:a16="http://schemas.microsoft.com/office/drawing/2014/main" val="2819474674"/>
                    </a:ext>
                  </a:extLst>
                </a:gridCol>
              </a:tblGrid>
              <a:tr h="599458">
                <a:tc>
                  <a:txBody>
                    <a:bodyPr/>
                    <a:lstStyle/>
                    <a:p>
                      <a:pPr algn="l" fontAlgn="t"/>
                      <a:r>
                        <a:rPr lang="pl-PL">
                          <a:effectLst/>
                        </a:rPr>
                        <a:t>getFullYear()</a:t>
                      </a:r>
                    </a:p>
                  </a:txBody>
                  <a:tcPr marL="121920" marR="60960" marT="60960" marB="60960">
                    <a:lnL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 dirty="0">
                          <a:effectLst/>
                        </a:rPr>
                        <a:t>Pobierz rok </a:t>
                      </a:r>
                      <a:r>
                        <a:rPr lang="en-US" dirty="0">
                          <a:effectLst/>
                        </a:rPr>
                        <a:t>(</a:t>
                      </a:r>
                      <a:r>
                        <a:rPr lang="en-US" dirty="0" err="1">
                          <a:effectLst/>
                        </a:rPr>
                        <a:t>yyyy</a:t>
                      </a:r>
                      <a:r>
                        <a:rPr lang="en-US" dirty="0">
                          <a:effectLst/>
                        </a:rPr>
                        <a:t>)</a:t>
                      </a:r>
                    </a:p>
                  </a:txBody>
                  <a:tcPr marL="60960" marR="60960" marT="60960" marB="60960">
                    <a:lnL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75427343"/>
                  </a:ext>
                </a:extLst>
              </a:tr>
              <a:tr h="599458">
                <a:tc>
                  <a:txBody>
                    <a:bodyPr/>
                    <a:lstStyle/>
                    <a:p>
                      <a:pPr algn="l" fontAlgn="t"/>
                      <a:r>
                        <a:rPr lang="pl-PL">
                          <a:effectLst/>
                        </a:rPr>
                        <a:t>getMonth()</a:t>
                      </a:r>
                    </a:p>
                  </a:txBody>
                  <a:tcPr marL="121920" marR="60960" marT="60960" marB="60960">
                    <a:lnL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 dirty="0">
                          <a:effectLst/>
                        </a:rPr>
                        <a:t>Pobierz miesiąc </a:t>
                      </a:r>
                      <a:r>
                        <a:rPr lang="en-US" dirty="0">
                          <a:effectLst/>
                        </a:rPr>
                        <a:t>(0-11)</a:t>
                      </a:r>
                    </a:p>
                  </a:txBody>
                  <a:tcPr marL="60960" marR="60960" marT="60960" marB="60960">
                    <a:lnL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47697490"/>
                  </a:ext>
                </a:extLst>
              </a:tr>
              <a:tr h="599458">
                <a:tc>
                  <a:txBody>
                    <a:bodyPr/>
                    <a:lstStyle/>
                    <a:p>
                      <a:pPr algn="l" fontAlgn="t"/>
                      <a:r>
                        <a:rPr lang="pl-PL">
                          <a:effectLst/>
                        </a:rPr>
                        <a:t>getDate()</a:t>
                      </a:r>
                    </a:p>
                  </a:txBody>
                  <a:tcPr marL="121920" marR="60960" marT="60960" marB="60960">
                    <a:lnL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 dirty="0">
                          <a:effectLst/>
                        </a:rPr>
                        <a:t>Pobierz dzień </a:t>
                      </a:r>
                      <a:r>
                        <a:rPr lang="en-US" dirty="0">
                          <a:effectLst/>
                        </a:rPr>
                        <a:t>(1-31)</a:t>
                      </a:r>
                    </a:p>
                  </a:txBody>
                  <a:tcPr marL="60960" marR="60960" marT="60960" marB="60960">
                    <a:lnL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91050221"/>
                  </a:ext>
                </a:extLst>
              </a:tr>
              <a:tr h="599458">
                <a:tc>
                  <a:txBody>
                    <a:bodyPr/>
                    <a:lstStyle/>
                    <a:p>
                      <a:pPr algn="l" fontAlgn="t"/>
                      <a:r>
                        <a:rPr lang="pl-PL">
                          <a:effectLst/>
                        </a:rPr>
                        <a:t>getHours()</a:t>
                      </a:r>
                    </a:p>
                  </a:txBody>
                  <a:tcPr marL="121920" marR="60960" marT="60960" marB="60960">
                    <a:lnL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 dirty="0">
                          <a:effectLst/>
                        </a:rPr>
                        <a:t>Pobierz </a:t>
                      </a:r>
                      <a:r>
                        <a:rPr lang="pl-PL" dirty="0" err="1">
                          <a:effectLst/>
                        </a:rPr>
                        <a:t>godzine</a:t>
                      </a:r>
                      <a:r>
                        <a:rPr lang="pl-PL" dirty="0">
                          <a:effectLst/>
                        </a:rPr>
                        <a:t> (0-23)</a:t>
                      </a:r>
                    </a:p>
                  </a:txBody>
                  <a:tcPr marL="60960" marR="60960" marT="60960" marB="60960">
                    <a:lnL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41149360"/>
                  </a:ext>
                </a:extLst>
              </a:tr>
              <a:tr h="599458">
                <a:tc>
                  <a:txBody>
                    <a:bodyPr/>
                    <a:lstStyle/>
                    <a:p>
                      <a:pPr algn="l" fontAlgn="t"/>
                      <a:r>
                        <a:rPr lang="pl-PL">
                          <a:effectLst/>
                        </a:rPr>
                        <a:t>getMinutes()</a:t>
                      </a:r>
                    </a:p>
                  </a:txBody>
                  <a:tcPr marL="121920" marR="60960" marT="60960" marB="60960">
                    <a:lnL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 dirty="0">
                          <a:effectLst/>
                        </a:rPr>
                        <a:t>Pobierz minutę (0-59)</a:t>
                      </a:r>
                    </a:p>
                  </a:txBody>
                  <a:tcPr marL="60960" marR="60960" marT="60960" marB="60960">
                    <a:lnL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27129181"/>
                  </a:ext>
                </a:extLst>
              </a:tr>
              <a:tr h="599458">
                <a:tc>
                  <a:txBody>
                    <a:bodyPr/>
                    <a:lstStyle/>
                    <a:p>
                      <a:pPr algn="l" fontAlgn="t"/>
                      <a:r>
                        <a:rPr lang="pl-PL">
                          <a:effectLst/>
                        </a:rPr>
                        <a:t>getSeconds()</a:t>
                      </a:r>
                    </a:p>
                  </a:txBody>
                  <a:tcPr marL="121920" marR="60960" marT="60960" marB="60960">
                    <a:lnL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 dirty="0">
                          <a:effectLst/>
                        </a:rPr>
                        <a:t>Pobierz sekundę (0-59)</a:t>
                      </a:r>
                    </a:p>
                  </a:txBody>
                  <a:tcPr marL="60960" marR="60960" marT="60960" marB="60960">
                    <a:lnL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34606280"/>
                  </a:ext>
                </a:extLst>
              </a:tr>
              <a:tr h="599458">
                <a:tc>
                  <a:txBody>
                    <a:bodyPr/>
                    <a:lstStyle/>
                    <a:p>
                      <a:pPr algn="l" fontAlgn="t"/>
                      <a:r>
                        <a:rPr lang="pl-PL">
                          <a:effectLst/>
                        </a:rPr>
                        <a:t>getMilliseconds()</a:t>
                      </a:r>
                    </a:p>
                  </a:txBody>
                  <a:tcPr marL="121920" marR="60960" marT="60960" marB="60960">
                    <a:lnL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 dirty="0">
                          <a:effectLst/>
                        </a:rPr>
                        <a:t>Pobierz milisekundę (0-999)</a:t>
                      </a:r>
                    </a:p>
                  </a:txBody>
                  <a:tcPr marL="60960" marR="60960" marT="60960" marB="60960">
                    <a:lnL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5644955"/>
                  </a:ext>
                </a:extLst>
              </a:tr>
              <a:tr h="1014468">
                <a:tc>
                  <a:txBody>
                    <a:bodyPr/>
                    <a:lstStyle/>
                    <a:p>
                      <a:pPr algn="l" fontAlgn="t"/>
                      <a:r>
                        <a:rPr lang="pl-PL">
                          <a:effectLst/>
                        </a:rPr>
                        <a:t>getTime()</a:t>
                      </a:r>
                    </a:p>
                  </a:txBody>
                  <a:tcPr marL="121920" marR="60960" marT="60960" marB="60960">
                    <a:lnL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 dirty="0">
                          <a:effectLst/>
                        </a:rPr>
                        <a:t>Pobierz czas od 1970</a:t>
                      </a:r>
                      <a:endParaRPr lang="en-US" dirty="0">
                        <a:effectLst/>
                      </a:endParaRPr>
                    </a:p>
                  </a:txBody>
                  <a:tcPr marL="60960" marR="60960" marT="60960" marB="60960">
                    <a:lnL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63278894"/>
                  </a:ext>
                </a:extLst>
              </a:tr>
              <a:tr h="599458">
                <a:tc>
                  <a:txBody>
                    <a:bodyPr/>
                    <a:lstStyle/>
                    <a:p>
                      <a:pPr algn="l" fontAlgn="t"/>
                      <a:r>
                        <a:rPr lang="pl-PL">
                          <a:effectLst/>
                        </a:rPr>
                        <a:t>getDay()</a:t>
                      </a:r>
                    </a:p>
                  </a:txBody>
                  <a:tcPr marL="121920" marR="60960" marT="60960" marB="60960">
                    <a:lnL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 dirty="0">
                          <a:effectLst/>
                        </a:rPr>
                        <a:t>Pobierz dzień tygodnia</a:t>
                      </a:r>
                      <a:endParaRPr lang="en-US" dirty="0">
                        <a:effectLst/>
                      </a:endParaRPr>
                    </a:p>
                  </a:txBody>
                  <a:tcPr marL="60960" marR="60960" marT="60960" marB="60960">
                    <a:lnL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13837494"/>
                  </a:ext>
                </a:extLst>
              </a:tr>
              <a:tr h="599458">
                <a:tc>
                  <a:txBody>
                    <a:bodyPr/>
                    <a:lstStyle/>
                    <a:p>
                      <a:pPr algn="l" fontAlgn="t"/>
                      <a:r>
                        <a:rPr lang="pl-PL">
                          <a:effectLst/>
                        </a:rPr>
                        <a:t>Date.now()</a:t>
                      </a:r>
                    </a:p>
                  </a:txBody>
                  <a:tcPr marL="121920" marR="60960" marT="60960" marB="60960">
                    <a:lnL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 dirty="0">
                          <a:effectLst/>
                        </a:rPr>
                        <a:t>Pobierz aktualny czas</a:t>
                      </a:r>
                      <a:endParaRPr lang="en-US" dirty="0">
                        <a:effectLst/>
                      </a:endParaRPr>
                    </a:p>
                  </a:txBody>
                  <a:tcPr marL="60960" marR="60960" marT="60960" marB="60960">
                    <a:lnL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682244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0315772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811DD80-ECC4-4E4F-8E95-C3B3F8979D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graphicFrame>
        <p:nvGraphicFramePr>
          <p:cNvPr id="4" name="Symbol zastępczy zawartości 3">
            <a:extLst>
              <a:ext uri="{FF2B5EF4-FFF2-40B4-BE49-F238E27FC236}">
                <a16:creationId xmlns:a16="http://schemas.microsoft.com/office/drawing/2014/main" id="{BB488DAE-7DF8-45D1-9F83-22845B4FCB1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46956696"/>
              </p:ext>
            </p:extLst>
          </p:nvPr>
        </p:nvGraphicFramePr>
        <p:xfrm>
          <a:off x="838199" y="589085"/>
          <a:ext cx="10275278" cy="6189784"/>
        </p:xfrm>
        <a:graphic>
          <a:graphicData uri="http://schemas.openxmlformats.org/drawingml/2006/table">
            <a:tbl>
              <a:tblPr/>
              <a:tblGrid>
                <a:gridCol w="5137639">
                  <a:extLst>
                    <a:ext uri="{9D8B030D-6E8A-4147-A177-3AD203B41FA5}">
                      <a16:colId xmlns:a16="http://schemas.microsoft.com/office/drawing/2014/main" val="3973835984"/>
                    </a:ext>
                  </a:extLst>
                </a:gridCol>
                <a:gridCol w="5137639">
                  <a:extLst>
                    <a:ext uri="{9D8B030D-6E8A-4147-A177-3AD203B41FA5}">
                      <a16:colId xmlns:a16="http://schemas.microsoft.com/office/drawing/2014/main" val="1256986536"/>
                    </a:ext>
                  </a:extLst>
                </a:gridCol>
              </a:tblGrid>
              <a:tr h="712099">
                <a:tc>
                  <a:txBody>
                    <a:bodyPr/>
                    <a:lstStyle/>
                    <a:p>
                      <a:pPr algn="l" fontAlgn="t"/>
                      <a:r>
                        <a:rPr lang="pl-PL">
                          <a:effectLst/>
                        </a:rPr>
                        <a:t>setDate()</a:t>
                      </a:r>
                    </a:p>
                  </a:txBody>
                  <a:tcPr marL="121920" marR="60960" marT="60960" marB="60960">
                    <a:lnL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 dirty="0">
                          <a:effectLst/>
                        </a:rPr>
                        <a:t>Ustaw dzień </a:t>
                      </a:r>
                      <a:r>
                        <a:rPr lang="en-US" dirty="0">
                          <a:effectLst/>
                        </a:rPr>
                        <a:t>(1-31)</a:t>
                      </a:r>
                    </a:p>
                  </a:txBody>
                  <a:tcPr marL="60960" marR="60960" marT="60960" marB="60960">
                    <a:lnL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82525506"/>
                  </a:ext>
                </a:extLst>
              </a:tr>
              <a:tr h="712099">
                <a:tc>
                  <a:txBody>
                    <a:bodyPr/>
                    <a:lstStyle/>
                    <a:p>
                      <a:pPr algn="l" fontAlgn="t"/>
                      <a:r>
                        <a:rPr lang="pl-PL">
                          <a:effectLst/>
                        </a:rPr>
                        <a:t>setFullYear()</a:t>
                      </a:r>
                    </a:p>
                  </a:txBody>
                  <a:tcPr marL="121920" marR="60960" marT="60960" marB="60960">
                    <a:lnL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 dirty="0">
                          <a:effectLst/>
                        </a:rPr>
                        <a:t>Ustaw rok</a:t>
                      </a:r>
                      <a:endParaRPr lang="en-US" dirty="0">
                        <a:effectLst/>
                      </a:endParaRPr>
                    </a:p>
                  </a:txBody>
                  <a:tcPr marL="60960" marR="60960" marT="60960" marB="60960">
                    <a:lnL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04697123"/>
                  </a:ext>
                </a:extLst>
              </a:tr>
              <a:tr h="712099">
                <a:tc>
                  <a:txBody>
                    <a:bodyPr/>
                    <a:lstStyle/>
                    <a:p>
                      <a:pPr algn="l" fontAlgn="t"/>
                      <a:r>
                        <a:rPr lang="pl-PL">
                          <a:effectLst/>
                        </a:rPr>
                        <a:t>setHours()</a:t>
                      </a:r>
                    </a:p>
                  </a:txBody>
                  <a:tcPr marL="121920" marR="60960" marT="60960" marB="60960">
                    <a:lnL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 dirty="0">
                          <a:effectLst/>
                        </a:rPr>
                        <a:t>Ustaw </a:t>
                      </a:r>
                      <a:r>
                        <a:rPr lang="pl-PL" dirty="0" err="1">
                          <a:effectLst/>
                        </a:rPr>
                        <a:t>godzine</a:t>
                      </a:r>
                      <a:r>
                        <a:rPr lang="pl-PL" dirty="0">
                          <a:effectLst/>
                        </a:rPr>
                        <a:t> (0-23)</a:t>
                      </a:r>
                    </a:p>
                  </a:txBody>
                  <a:tcPr marL="60960" marR="60960" marT="60960" marB="60960">
                    <a:lnL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52327260"/>
                  </a:ext>
                </a:extLst>
              </a:tr>
              <a:tr h="712099">
                <a:tc>
                  <a:txBody>
                    <a:bodyPr/>
                    <a:lstStyle/>
                    <a:p>
                      <a:pPr algn="l" fontAlgn="t"/>
                      <a:r>
                        <a:rPr lang="pl-PL">
                          <a:effectLst/>
                        </a:rPr>
                        <a:t>setMilliseconds()</a:t>
                      </a:r>
                    </a:p>
                  </a:txBody>
                  <a:tcPr marL="121920" marR="60960" marT="60960" marB="60960">
                    <a:lnL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 dirty="0">
                          <a:effectLst/>
                        </a:rPr>
                        <a:t>Ustaw milisekundę (0-999)</a:t>
                      </a:r>
                    </a:p>
                  </a:txBody>
                  <a:tcPr marL="60960" marR="60960" marT="60960" marB="60960">
                    <a:lnL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68438064"/>
                  </a:ext>
                </a:extLst>
              </a:tr>
              <a:tr h="712099">
                <a:tc>
                  <a:txBody>
                    <a:bodyPr/>
                    <a:lstStyle/>
                    <a:p>
                      <a:pPr algn="l" fontAlgn="t"/>
                      <a:r>
                        <a:rPr lang="pl-PL">
                          <a:effectLst/>
                        </a:rPr>
                        <a:t>setMinutes()</a:t>
                      </a:r>
                    </a:p>
                  </a:txBody>
                  <a:tcPr marL="121920" marR="60960" marT="60960" marB="60960">
                    <a:lnL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 dirty="0">
                          <a:effectLst/>
                        </a:rPr>
                        <a:t>Ustaw minutę (0-59)</a:t>
                      </a:r>
                    </a:p>
                  </a:txBody>
                  <a:tcPr marL="60960" marR="60960" marT="60960" marB="60960">
                    <a:lnL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65546307"/>
                  </a:ext>
                </a:extLst>
              </a:tr>
              <a:tr h="712099">
                <a:tc>
                  <a:txBody>
                    <a:bodyPr/>
                    <a:lstStyle/>
                    <a:p>
                      <a:pPr algn="l" fontAlgn="t"/>
                      <a:r>
                        <a:rPr lang="pl-PL">
                          <a:effectLst/>
                        </a:rPr>
                        <a:t>setMonth()</a:t>
                      </a:r>
                    </a:p>
                  </a:txBody>
                  <a:tcPr marL="121920" marR="60960" marT="60960" marB="60960">
                    <a:lnL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 dirty="0">
                          <a:effectLst/>
                        </a:rPr>
                        <a:t>Ustaw miesiąc (0-11)</a:t>
                      </a:r>
                    </a:p>
                  </a:txBody>
                  <a:tcPr marL="60960" marR="60960" marT="60960" marB="60960">
                    <a:lnL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68790066"/>
                  </a:ext>
                </a:extLst>
              </a:tr>
              <a:tr h="712099">
                <a:tc>
                  <a:txBody>
                    <a:bodyPr/>
                    <a:lstStyle/>
                    <a:p>
                      <a:pPr algn="l" fontAlgn="t"/>
                      <a:r>
                        <a:rPr lang="pl-PL">
                          <a:effectLst/>
                        </a:rPr>
                        <a:t>setSeconds()</a:t>
                      </a:r>
                    </a:p>
                  </a:txBody>
                  <a:tcPr marL="121920" marR="60960" marT="60960" marB="60960">
                    <a:lnL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 dirty="0">
                          <a:effectLst/>
                        </a:rPr>
                        <a:t>Ustaw sekundę (0-59)</a:t>
                      </a:r>
                    </a:p>
                  </a:txBody>
                  <a:tcPr marL="60960" marR="60960" marT="60960" marB="60960">
                    <a:lnL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13950987"/>
                  </a:ext>
                </a:extLst>
              </a:tr>
              <a:tr h="1205091">
                <a:tc>
                  <a:txBody>
                    <a:bodyPr/>
                    <a:lstStyle/>
                    <a:p>
                      <a:pPr algn="l" fontAlgn="t"/>
                      <a:r>
                        <a:rPr lang="pl-PL">
                          <a:effectLst/>
                        </a:rPr>
                        <a:t>setTime()</a:t>
                      </a:r>
                    </a:p>
                  </a:txBody>
                  <a:tcPr marL="121920" marR="60960" marT="60960" marB="60960">
                    <a:lnL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 dirty="0">
                          <a:effectLst/>
                        </a:rPr>
                        <a:t>Ustaw czas od 1970</a:t>
                      </a:r>
                      <a:endParaRPr lang="en-US" dirty="0">
                        <a:effectLst/>
                      </a:endParaRPr>
                    </a:p>
                  </a:txBody>
                  <a:tcPr marL="60960" marR="60960" marT="60960" marB="60960">
                    <a:lnL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3176948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8272245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AB3AD9A-24F1-4851-A331-7A4F2B2CED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/>
              <a:t>GetTime</a:t>
            </a:r>
            <a:r>
              <a:rPr lang="pl-PL" dirty="0"/>
              <a:t>()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A45E90F2-71E8-42D5-8D04-39E3CD3D13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 err="1"/>
              <a:t>var</a:t>
            </a:r>
            <a:r>
              <a:rPr lang="pl-PL" dirty="0"/>
              <a:t> d = </a:t>
            </a:r>
            <a:r>
              <a:rPr lang="pl-PL" dirty="0" err="1"/>
              <a:t>new</a:t>
            </a:r>
            <a:r>
              <a:rPr lang="pl-PL" dirty="0"/>
              <a:t> </a:t>
            </a:r>
            <a:r>
              <a:rPr lang="pl-PL" dirty="0" err="1"/>
              <a:t>Date</a:t>
            </a:r>
            <a:r>
              <a:rPr lang="pl-PL" dirty="0"/>
              <a:t>();</a:t>
            </a:r>
            <a:br>
              <a:rPr lang="pl-PL" dirty="0"/>
            </a:br>
            <a:r>
              <a:rPr lang="pl-PL" dirty="0" err="1"/>
              <a:t>d.getTime</a:t>
            </a:r>
            <a:r>
              <a:rPr lang="pl-PL" dirty="0"/>
              <a:t>();</a:t>
            </a:r>
          </a:p>
        </p:txBody>
      </p:sp>
    </p:spTree>
    <p:extLst>
      <p:ext uri="{BB962C8B-B14F-4D97-AF65-F5344CB8AC3E}">
        <p14:creationId xmlns:p14="http://schemas.microsoft.com/office/powerpoint/2010/main" val="2007750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DBDC2A7-18E4-47AD-A50B-AFCDF17D5F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Wstęp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D3A5EA25-3192-4B3A-9B3E-F7D5B2FD86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Domyślnie JavaScript używa strefy czasowej przeglądarki i wyświetla datę jako ciąg </a:t>
            </a:r>
            <a:r>
              <a:rPr lang="pl-PL" dirty="0" err="1"/>
              <a:t>pełnotekstowy</a:t>
            </a:r>
            <a:r>
              <a:rPr lang="pl-PL" dirty="0"/>
              <a:t>:</a:t>
            </a:r>
          </a:p>
          <a:p>
            <a:pPr marL="0" indent="0">
              <a:buNone/>
            </a:pPr>
            <a:r>
              <a:rPr lang="pl-PL" b="1" dirty="0" err="1"/>
              <a:t>Thu</a:t>
            </a:r>
            <a:r>
              <a:rPr lang="pl-PL" b="1" dirty="0"/>
              <a:t> </a:t>
            </a:r>
            <a:r>
              <a:rPr lang="pl-PL" b="1" dirty="0" err="1"/>
              <a:t>Oct</a:t>
            </a:r>
            <a:r>
              <a:rPr lang="pl-PL" b="1" dirty="0"/>
              <a:t> 25 2018 14:49:36 GMT+0200 (czas środkowoeuropejski letni)</a:t>
            </a:r>
          </a:p>
          <a:p>
            <a:pPr marL="0" indent="0">
              <a:buNone/>
            </a:pPr>
            <a:endParaRPr lang="pl-PL" b="1" dirty="0"/>
          </a:p>
          <a:p>
            <a:pPr marL="0" indent="0">
              <a:buNone/>
            </a:pPr>
            <a:r>
              <a:rPr lang="pl-PL" dirty="0" err="1"/>
              <a:t>var</a:t>
            </a:r>
            <a:r>
              <a:rPr lang="pl-PL" dirty="0"/>
              <a:t> d = </a:t>
            </a:r>
            <a:r>
              <a:rPr lang="pl-PL" dirty="0" err="1"/>
              <a:t>new</a:t>
            </a:r>
            <a:r>
              <a:rPr lang="pl-PL" dirty="0"/>
              <a:t> </a:t>
            </a:r>
            <a:r>
              <a:rPr lang="pl-PL" dirty="0" err="1"/>
              <a:t>Date</a:t>
            </a:r>
            <a:r>
              <a:rPr lang="pl-PL" dirty="0"/>
              <a:t>();</a:t>
            </a:r>
          </a:p>
        </p:txBody>
      </p:sp>
    </p:spTree>
    <p:extLst>
      <p:ext uri="{BB962C8B-B14F-4D97-AF65-F5344CB8AC3E}">
        <p14:creationId xmlns:p14="http://schemas.microsoft.com/office/powerpoint/2010/main" val="346159465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7B37BBF-406B-423D-BC45-771B1D9839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/>
              <a:t>getMonth</a:t>
            </a:r>
            <a:r>
              <a:rPr lang="pl-PL" dirty="0"/>
              <a:t>()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43DEA343-9015-43B8-9FF0-4881D67FF4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 err="1"/>
              <a:t>var</a:t>
            </a:r>
            <a:r>
              <a:rPr lang="pl-PL" dirty="0"/>
              <a:t> d = </a:t>
            </a:r>
            <a:r>
              <a:rPr lang="pl-PL" dirty="0" err="1"/>
              <a:t>new</a:t>
            </a:r>
            <a:r>
              <a:rPr lang="pl-PL" dirty="0"/>
              <a:t> </a:t>
            </a:r>
            <a:r>
              <a:rPr lang="pl-PL" dirty="0" err="1"/>
              <a:t>Date</a:t>
            </a:r>
            <a:r>
              <a:rPr lang="pl-PL" dirty="0"/>
              <a:t>();</a:t>
            </a:r>
          </a:p>
          <a:p>
            <a:pPr marL="0" indent="0">
              <a:buNone/>
            </a:pPr>
            <a:r>
              <a:rPr lang="pl-PL" dirty="0" err="1"/>
              <a:t>var</a:t>
            </a:r>
            <a:r>
              <a:rPr lang="pl-PL" dirty="0"/>
              <a:t> </a:t>
            </a:r>
            <a:r>
              <a:rPr lang="pl-PL" dirty="0" err="1"/>
              <a:t>months</a:t>
            </a:r>
            <a:r>
              <a:rPr lang="pl-PL" dirty="0"/>
              <a:t> = [„Styczeń",„Luty",„Marzec",„Kwiecien",„Maj",„Czerwiec",„Lipiec",„Sierpien",„Wrzesien",„Pazdziernik",„Listopad",„Grudzien"];</a:t>
            </a:r>
          </a:p>
          <a:p>
            <a:pPr marL="0" indent="0">
              <a:buNone/>
            </a:pPr>
            <a:r>
              <a:rPr lang="pl-PL" dirty="0" err="1"/>
              <a:t>document.getElementById</a:t>
            </a:r>
            <a:r>
              <a:rPr lang="pl-PL" dirty="0"/>
              <a:t>("demo").</a:t>
            </a:r>
            <a:r>
              <a:rPr lang="pl-PL" dirty="0" err="1"/>
              <a:t>innerHTML</a:t>
            </a:r>
            <a:r>
              <a:rPr lang="pl-PL" dirty="0"/>
              <a:t> = </a:t>
            </a:r>
            <a:r>
              <a:rPr lang="pl-PL" dirty="0" err="1"/>
              <a:t>months</a:t>
            </a:r>
            <a:r>
              <a:rPr lang="pl-PL" dirty="0"/>
              <a:t>[</a:t>
            </a:r>
            <a:r>
              <a:rPr lang="pl-PL" dirty="0" err="1"/>
              <a:t>d.getMonth</a:t>
            </a:r>
            <a:r>
              <a:rPr lang="pl-PL" dirty="0"/>
              <a:t>()];</a:t>
            </a:r>
          </a:p>
        </p:txBody>
      </p:sp>
    </p:spTree>
    <p:extLst>
      <p:ext uri="{BB962C8B-B14F-4D97-AF65-F5344CB8AC3E}">
        <p14:creationId xmlns:p14="http://schemas.microsoft.com/office/powerpoint/2010/main" val="380314000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839087E-A1E1-4D6D-B337-0381FF34F3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C7A38F61-0D69-44DE-AA4D-A685D5CB61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err="1"/>
              <a:t>var</a:t>
            </a:r>
            <a:r>
              <a:rPr lang="en-US" dirty="0"/>
              <a:t> d = new Date();</a:t>
            </a:r>
            <a:br>
              <a:rPr lang="en-US" dirty="0"/>
            </a:br>
            <a:r>
              <a:rPr lang="en-US" dirty="0" err="1"/>
              <a:t>var</a:t>
            </a:r>
            <a:r>
              <a:rPr lang="en-US" dirty="0"/>
              <a:t> days = [</a:t>
            </a:r>
            <a:r>
              <a:rPr lang="pl-PL" dirty="0"/>
              <a:t>„Niedziela”, </a:t>
            </a:r>
            <a:r>
              <a:rPr lang="en-US" dirty="0"/>
              <a:t>"</a:t>
            </a:r>
            <a:r>
              <a:rPr lang="pl-PL" dirty="0"/>
              <a:t>Poniedziałek</a:t>
            </a:r>
            <a:r>
              <a:rPr lang="en-US" dirty="0"/>
              <a:t>", „</a:t>
            </a:r>
            <a:r>
              <a:rPr lang="pl-PL" dirty="0"/>
              <a:t>Wtorek”</a:t>
            </a:r>
            <a:r>
              <a:rPr lang="en-US" dirty="0"/>
              <a:t>, „</a:t>
            </a:r>
            <a:r>
              <a:rPr lang="pl-PL" dirty="0"/>
              <a:t>Środa</a:t>
            </a:r>
            <a:r>
              <a:rPr lang="en-US" dirty="0"/>
              <a:t>", </a:t>
            </a:r>
            <a:r>
              <a:rPr lang="pl-PL" dirty="0"/>
              <a:t>”Czwartek</a:t>
            </a:r>
            <a:r>
              <a:rPr lang="en-US" dirty="0"/>
              <a:t>", „</a:t>
            </a:r>
            <a:r>
              <a:rPr lang="pl-PL" dirty="0" err="1"/>
              <a:t>Piatek</a:t>
            </a:r>
            <a:r>
              <a:rPr lang="en-US" dirty="0"/>
              <a:t>", „</a:t>
            </a:r>
            <a:r>
              <a:rPr lang="pl-PL" dirty="0"/>
              <a:t>Sobota</a:t>
            </a:r>
            <a:r>
              <a:rPr lang="en-US" dirty="0"/>
              <a:t>"];</a:t>
            </a:r>
            <a:br>
              <a:rPr lang="en-US" dirty="0"/>
            </a:br>
            <a:r>
              <a:rPr lang="en-US" dirty="0" err="1"/>
              <a:t>document.getElementById</a:t>
            </a:r>
            <a:r>
              <a:rPr lang="en-US" dirty="0"/>
              <a:t>("demo").</a:t>
            </a:r>
            <a:r>
              <a:rPr lang="en-US" dirty="0" err="1"/>
              <a:t>innerHTML</a:t>
            </a:r>
            <a:r>
              <a:rPr lang="en-US" dirty="0"/>
              <a:t> = days[</a:t>
            </a:r>
            <a:r>
              <a:rPr lang="en-US" dirty="0" err="1"/>
              <a:t>d.getDay</a:t>
            </a:r>
            <a:r>
              <a:rPr lang="en-US" dirty="0"/>
              <a:t>()];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30505217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B75FA87-8662-472D-BE03-DC2340C400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/>
              <a:t>setFullYear</a:t>
            </a:r>
            <a:r>
              <a:rPr lang="pl-PL" dirty="0"/>
              <a:t>()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3EDE62F3-6F49-42D5-8EC9-29A34C3C84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 err="1"/>
              <a:t>var</a:t>
            </a:r>
            <a:r>
              <a:rPr lang="pl-PL" dirty="0"/>
              <a:t> d = </a:t>
            </a:r>
            <a:r>
              <a:rPr lang="pl-PL" dirty="0" err="1"/>
              <a:t>new</a:t>
            </a:r>
            <a:r>
              <a:rPr lang="pl-PL" dirty="0"/>
              <a:t> </a:t>
            </a:r>
            <a:r>
              <a:rPr lang="pl-PL" dirty="0" err="1"/>
              <a:t>Date</a:t>
            </a:r>
            <a:r>
              <a:rPr lang="pl-PL" dirty="0"/>
              <a:t>();</a:t>
            </a:r>
            <a:br>
              <a:rPr lang="pl-PL" dirty="0"/>
            </a:br>
            <a:r>
              <a:rPr lang="pl-PL" dirty="0" err="1"/>
              <a:t>d.setFullYear</a:t>
            </a:r>
            <a:r>
              <a:rPr lang="pl-PL" dirty="0"/>
              <a:t>(2020);</a:t>
            </a:r>
          </a:p>
        </p:txBody>
      </p:sp>
    </p:spTree>
    <p:extLst>
      <p:ext uri="{BB962C8B-B14F-4D97-AF65-F5344CB8AC3E}">
        <p14:creationId xmlns:p14="http://schemas.microsoft.com/office/powerpoint/2010/main" val="334020819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AE253AE-3C56-421F-91E8-2D1F10FEA1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Porównanie dat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3F271C38-4037-4FFA-949A-62F45D30D00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 err="1"/>
              <a:t>dzis</a:t>
            </a:r>
            <a:r>
              <a:rPr lang="pl-PL" dirty="0"/>
              <a:t> = </a:t>
            </a:r>
            <a:r>
              <a:rPr lang="pl-PL" dirty="0" err="1"/>
              <a:t>new</a:t>
            </a:r>
            <a:r>
              <a:rPr lang="pl-PL" dirty="0"/>
              <a:t> </a:t>
            </a:r>
            <a:r>
              <a:rPr lang="pl-PL" dirty="0" err="1"/>
              <a:t>Date</a:t>
            </a:r>
            <a:r>
              <a:rPr lang="pl-PL" dirty="0"/>
              <a:t>();</a:t>
            </a:r>
            <a:br>
              <a:rPr lang="pl-PL" dirty="0"/>
            </a:br>
            <a:r>
              <a:rPr lang="pl-PL" dirty="0" err="1"/>
              <a:t>kiedys</a:t>
            </a:r>
            <a:r>
              <a:rPr lang="pl-PL" dirty="0"/>
              <a:t> = </a:t>
            </a:r>
            <a:r>
              <a:rPr lang="pl-PL" dirty="0" err="1"/>
              <a:t>new</a:t>
            </a:r>
            <a:r>
              <a:rPr lang="pl-PL" dirty="0"/>
              <a:t> </a:t>
            </a:r>
            <a:r>
              <a:rPr lang="pl-PL" dirty="0" err="1"/>
              <a:t>Date</a:t>
            </a:r>
            <a:r>
              <a:rPr lang="pl-PL" dirty="0"/>
              <a:t>();</a:t>
            </a:r>
            <a:br>
              <a:rPr lang="pl-PL" dirty="0"/>
            </a:br>
            <a:r>
              <a:rPr lang="pl-PL" dirty="0" err="1"/>
              <a:t>kiedys.setFullYear</a:t>
            </a:r>
            <a:r>
              <a:rPr lang="pl-PL" dirty="0"/>
              <a:t>(2100, 0, 14);</a:t>
            </a:r>
            <a:br>
              <a:rPr lang="pl-PL" dirty="0"/>
            </a:br>
            <a:br>
              <a:rPr lang="pl-PL" dirty="0"/>
            </a:br>
            <a:r>
              <a:rPr lang="pl-PL" dirty="0" err="1"/>
              <a:t>if</a:t>
            </a:r>
            <a:r>
              <a:rPr lang="pl-PL" dirty="0"/>
              <a:t> (</a:t>
            </a:r>
            <a:r>
              <a:rPr lang="pl-PL" dirty="0" err="1"/>
              <a:t>someday</a:t>
            </a:r>
            <a:r>
              <a:rPr lang="pl-PL" dirty="0"/>
              <a:t> &gt; </a:t>
            </a:r>
            <a:r>
              <a:rPr lang="pl-PL" dirty="0" err="1"/>
              <a:t>today</a:t>
            </a:r>
            <a:r>
              <a:rPr lang="pl-PL" dirty="0"/>
              <a:t>) {</a:t>
            </a:r>
            <a:br>
              <a:rPr lang="pl-PL" dirty="0"/>
            </a:br>
            <a:r>
              <a:rPr lang="pl-PL" dirty="0"/>
              <a:t>    </a:t>
            </a:r>
            <a:r>
              <a:rPr lang="pl-PL" dirty="0" err="1"/>
              <a:t>text</a:t>
            </a:r>
            <a:r>
              <a:rPr lang="pl-PL" dirty="0"/>
              <a:t> = „Dziś jest przed Styczniem 14, 2100.";</a:t>
            </a:r>
            <a:br>
              <a:rPr lang="pl-PL" dirty="0"/>
            </a:br>
            <a:r>
              <a:rPr lang="pl-PL" dirty="0"/>
              <a:t>} </a:t>
            </a:r>
            <a:r>
              <a:rPr lang="pl-PL" dirty="0" err="1"/>
              <a:t>else</a:t>
            </a:r>
            <a:r>
              <a:rPr lang="pl-PL" dirty="0"/>
              <a:t> {</a:t>
            </a:r>
            <a:br>
              <a:rPr lang="pl-PL" dirty="0"/>
            </a:br>
            <a:r>
              <a:rPr lang="pl-PL" dirty="0"/>
              <a:t>    </a:t>
            </a:r>
            <a:r>
              <a:rPr lang="pl-PL" dirty="0" err="1"/>
              <a:t>text</a:t>
            </a:r>
            <a:r>
              <a:rPr lang="pl-PL" dirty="0"/>
              <a:t> = „Dziś jest po Styczniu 14, 2100.";</a:t>
            </a:r>
            <a:br>
              <a:rPr lang="pl-PL" dirty="0"/>
            </a:br>
            <a:r>
              <a:rPr lang="pl-PL" dirty="0"/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10045682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447195F-BAE2-447E-BFD2-E5E34FEC98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/>
              <a:t>new</a:t>
            </a:r>
            <a:r>
              <a:rPr lang="pl-PL" dirty="0"/>
              <a:t> </a:t>
            </a:r>
            <a:r>
              <a:rPr lang="pl-PL" dirty="0" err="1"/>
              <a:t>Date</a:t>
            </a:r>
            <a:r>
              <a:rPr lang="pl-PL" dirty="0"/>
              <a:t>(</a:t>
            </a:r>
            <a:r>
              <a:rPr lang="pl-PL" i="1" dirty="0" err="1"/>
              <a:t>year</a:t>
            </a:r>
            <a:r>
              <a:rPr lang="pl-PL" i="1" dirty="0"/>
              <a:t>, </a:t>
            </a:r>
            <a:r>
              <a:rPr lang="pl-PL" i="1" dirty="0" err="1"/>
              <a:t>month</a:t>
            </a:r>
            <a:r>
              <a:rPr lang="pl-PL" i="1" dirty="0"/>
              <a:t>, ...</a:t>
            </a:r>
            <a:r>
              <a:rPr lang="pl-PL" dirty="0"/>
              <a:t>)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A4D04D9D-7F6C-4368-A698-02C6AEAD43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err="1"/>
              <a:t>var</a:t>
            </a:r>
            <a:r>
              <a:rPr lang="en-US" dirty="0"/>
              <a:t> d = new Date(2018, 11, 24, 10, 33, 30, 0);</a:t>
            </a:r>
            <a:endParaRPr lang="pl-PL" dirty="0"/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/>
              <a:t>JS liczy miesiące od 0</a:t>
            </a:r>
          </a:p>
          <a:p>
            <a:pPr marL="0" indent="0">
              <a:buNone/>
            </a:pPr>
            <a:r>
              <a:rPr lang="pl-PL" dirty="0"/>
              <a:t>Można skracać zapis.</a:t>
            </a:r>
          </a:p>
          <a:p>
            <a:pPr marL="0" indent="0">
              <a:buNone/>
            </a:pPr>
            <a:r>
              <a:rPr lang="pl-PL" dirty="0"/>
              <a:t>Dwie cyfry oznaczają wcześniejsze stulecie.</a:t>
            </a:r>
          </a:p>
        </p:txBody>
      </p:sp>
    </p:spTree>
    <p:extLst>
      <p:ext uri="{BB962C8B-B14F-4D97-AF65-F5344CB8AC3E}">
        <p14:creationId xmlns:p14="http://schemas.microsoft.com/office/powerpoint/2010/main" val="12267690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0B207FF-5D16-41E3-B284-27744094A8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/>
              <a:t>new</a:t>
            </a:r>
            <a:r>
              <a:rPr lang="pl-PL" dirty="0"/>
              <a:t> </a:t>
            </a:r>
            <a:r>
              <a:rPr lang="pl-PL" dirty="0" err="1"/>
              <a:t>Date</a:t>
            </a:r>
            <a:r>
              <a:rPr lang="pl-PL" dirty="0"/>
              <a:t>(</a:t>
            </a:r>
            <a:r>
              <a:rPr lang="pl-PL" i="1" dirty="0" err="1"/>
              <a:t>dateString</a:t>
            </a:r>
            <a:r>
              <a:rPr lang="pl-PL" dirty="0"/>
              <a:t>)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B306470D-692D-4049-A381-BD3F51EF47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err="1"/>
              <a:t>var</a:t>
            </a:r>
            <a:r>
              <a:rPr lang="en-US" dirty="0"/>
              <a:t> d = new Date("October 13, 2014 11:13:00");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4233106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784A6D0-B26C-4466-845B-042B455465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/>
              <a:t>new</a:t>
            </a:r>
            <a:r>
              <a:rPr lang="pl-PL" dirty="0"/>
              <a:t> </a:t>
            </a:r>
            <a:r>
              <a:rPr lang="pl-PL" dirty="0" err="1"/>
              <a:t>Date</a:t>
            </a:r>
            <a:r>
              <a:rPr lang="pl-PL" dirty="0"/>
              <a:t>(</a:t>
            </a:r>
            <a:r>
              <a:rPr lang="pl-PL" i="1" dirty="0" err="1"/>
              <a:t>milliseconds</a:t>
            </a:r>
            <a:r>
              <a:rPr lang="pl-PL" dirty="0"/>
              <a:t>)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B0DE3671-3E60-4681-839D-3C36225D6B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err="1"/>
              <a:t>var</a:t>
            </a:r>
            <a:r>
              <a:rPr lang="en-US" dirty="0"/>
              <a:t> d = new Date(100000000000);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6964641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E3EA602-1984-47A6-B58D-EAD708D0A8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/>
              <a:t>toUTCString</a:t>
            </a:r>
            <a:r>
              <a:rPr lang="pl-PL" dirty="0"/>
              <a:t>()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A63FF50F-4B36-418F-99B8-091FDE99F4F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 err="1"/>
              <a:t>d.ToUTCString</a:t>
            </a:r>
            <a:r>
              <a:rPr lang="pl-PL" dirty="0"/>
              <a:t>()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en-US" dirty="0"/>
              <a:t>Thu, 25 Oct 2018 13:00:32 GMT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5131461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912B0A6-735F-4019-9C06-D49F588A6B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/>
              <a:t>toDateString</a:t>
            </a:r>
            <a:r>
              <a:rPr lang="pl-PL" dirty="0"/>
              <a:t>()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C2151D4B-C977-4284-BCDE-3549763A17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 err="1"/>
              <a:t>d.toDateString</a:t>
            </a:r>
            <a:r>
              <a:rPr lang="pl-PL" dirty="0"/>
              <a:t>();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 err="1"/>
              <a:t>Thu</a:t>
            </a:r>
            <a:r>
              <a:rPr lang="pl-PL" dirty="0"/>
              <a:t> </a:t>
            </a:r>
            <a:r>
              <a:rPr lang="pl-PL" dirty="0" err="1"/>
              <a:t>Oct</a:t>
            </a:r>
            <a:r>
              <a:rPr lang="pl-PL" dirty="0"/>
              <a:t> 25 2018</a:t>
            </a:r>
          </a:p>
        </p:txBody>
      </p:sp>
    </p:spTree>
    <p:extLst>
      <p:ext uri="{BB962C8B-B14F-4D97-AF65-F5344CB8AC3E}">
        <p14:creationId xmlns:p14="http://schemas.microsoft.com/office/powerpoint/2010/main" val="31716390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F387B71-0094-46A7-9FA7-951196B83C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Formaty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3AA58B5C-28AA-4252-9115-F9303037CDE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42834132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7900A65-9DDA-4A77-A796-7525FF9E85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Typy</a:t>
            </a:r>
          </a:p>
        </p:txBody>
      </p:sp>
      <p:graphicFrame>
        <p:nvGraphicFramePr>
          <p:cNvPr id="4" name="Symbol zastępczy zawartości 3">
            <a:extLst>
              <a:ext uri="{FF2B5EF4-FFF2-40B4-BE49-F238E27FC236}">
                <a16:creationId xmlns:a16="http://schemas.microsoft.com/office/drawing/2014/main" id="{4475AC94-F530-4EC5-81FE-0633B60BAFD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55347505"/>
              </p:ext>
            </p:extLst>
          </p:nvPr>
        </p:nvGraphicFramePr>
        <p:xfrm>
          <a:off x="1573823" y="2110154"/>
          <a:ext cx="8524202" cy="2622661"/>
        </p:xfrm>
        <a:graphic>
          <a:graphicData uri="http://schemas.openxmlformats.org/drawingml/2006/table">
            <a:tbl>
              <a:tblPr/>
              <a:tblGrid>
                <a:gridCol w="4262101">
                  <a:extLst>
                    <a:ext uri="{9D8B030D-6E8A-4147-A177-3AD203B41FA5}">
                      <a16:colId xmlns:a16="http://schemas.microsoft.com/office/drawing/2014/main" val="2436607953"/>
                    </a:ext>
                  </a:extLst>
                </a:gridCol>
                <a:gridCol w="4262101">
                  <a:extLst>
                    <a:ext uri="{9D8B030D-6E8A-4147-A177-3AD203B41FA5}">
                      <a16:colId xmlns:a16="http://schemas.microsoft.com/office/drawing/2014/main" val="69178593"/>
                    </a:ext>
                  </a:extLst>
                </a:gridCol>
              </a:tblGrid>
              <a:tr h="1202053">
                <a:tc>
                  <a:txBody>
                    <a:bodyPr/>
                    <a:lstStyle/>
                    <a:p>
                      <a:pPr algn="l" fontAlgn="t"/>
                      <a:r>
                        <a:rPr lang="pl-PL">
                          <a:effectLst/>
                        </a:rPr>
                        <a:t>ISO Date</a:t>
                      </a:r>
                    </a:p>
                  </a:txBody>
                  <a:tcPr marL="121920" marR="60960" marT="60960" marB="60960">
                    <a:lnL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>
                          <a:effectLst/>
                        </a:rPr>
                        <a:t>"2015-03-25" (The International Standard)</a:t>
                      </a:r>
                    </a:p>
                  </a:txBody>
                  <a:tcPr marL="60960" marR="60960" marT="60960" marB="60960">
                    <a:lnL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01427400"/>
                  </a:ext>
                </a:extLst>
              </a:tr>
              <a:tr h="710304">
                <a:tc>
                  <a:txBody>
                    <a:bodyPr/>
                    <a:lstStyle/>
                    <a:p>
                      <a:pPr algn="l" fontAlgn="t"/>
                      <a:r>
                        <a:rPr lang="pl-PL">
                          <a:effectLst/>
                        </a:rPr>
                        <a:t>Short Date</a:t>
                      </a:r>
                    </a:p>
                  </a:txBody>
                  <a:tcPr marL="121920" marR="60960" marT="60960" marB="60960">
                    <a:lnL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>
                          <a:effectLst/>
                        </a:rPr>
                        <a:t>"03/25/2015"</a:t>
                      </a:r>
                    </a:p>
                  </a:txBody>
                  <a:tcPr marL="60960" marR="60960" marT="60960" marB="60960">
                    <a:lnL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60821517"/>
                  </a:ext>
                </a:extLst>
              </a:tr>
              <a:tr h="710304">
                <a:tc>
                  <a:txBody>
                    <a:bodyPr/>
                    <a:lstStyle/>
                    <a:p>
                      <a:pPr algn="l" fontAlgn="t"/>
                      <a:r>
                        <a:rPr lang="pl-PL">
                          <a:effectLst/>
                        </a:rPr>
                        <a:t>Long Date</a:t>
                      </a:r>
                    </a:p>
                  </a:txBody>
                  <a:tcPr marL="121920" marR="60960" marT="60960" marB="60960">
                    <a:lnL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t-BR" dirty="0">
                          <a:effectLst/>
                        </a:rPr>
                        <a:t>"Mar 25 2015" or "25 Mar 2015"</a:t>
                      </a:r>
                    </a:p>
                  </a:txBody>
                  <a:tcPr marL="60960" marR="60960" marT="60960" marB="60960">
                    <a:lnL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173568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863142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ny">
  <a:themeElements>
    <a:clrScheme name="Integralny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ny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ny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33</TotalTime>
  <Words>305</Words>
  <Application>Microsoft Office PowerPoint</Application>
  <PresentationFormat>Panoramiczny</PresentationFormat>
  <Paragraphs>101</Paragraphs>
  <Slides>23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3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23</vt:i4>
      </vt:variant>
    </vt:vector>
  </HeadingPairs>
  <TitlesOfParts>
    <vt:vector size="27" baseType="lpstr">
      <vt:lpstr>Tw Cen MT</vt:lpstr>
      <vt:lpstr>Tw Cen MT Condensed</vt:lpstr>
      <vt:lpstr>Wingdings 3</vt:lpstr>
      <vt:lpstr>Integralny</vt:lpstr>
      <vt:lpstr>Data</vt:lpstr>
      <vt:lpstr>Wstęp</vt:lpstr>
      <vt:lpstr>new Date(year, month, ...)</vt:lpstr>
      <vt:lpstr>new Date(dateString)</vt:lpstr>
      <vt:lpstr>new Date(milliseconds)</vt:lpstr>
      <vt:lpstr>toUTCString()</vt:lpstr>
      <vt:lpstr>toDateString()</vt:lpstr>
      <vt:lpstr>Formaty</vt:lpstr>
      <vt:lpstr>Typy</vt:lpstr>
      <vt:lpstr>Standardowy zapis</vt:lpstr>
      <vt:lpstr>ISO</vt:lpstr>
      <vt:lpstr>ISO czas i data</vt:lpstr>
      <vt:lpstr>Short</vt:lpstr>
      <vt:lpstr>Long</vt:lpstr>
      <vt:lpstr>Parsowanie dat</vt:lpstr>
      <vt:lpstr>Metody</vt:lpstr>
      <vt:lpstr>Prezentacja programu PowerPoint</vt:lpstr>
      <vt:lpstr>Prezentacja programu PowerPoint</vt:lpstr>
      <vt:lpstr>GetTime()</vt:lpstr>
      <vt:lpstr>getMonth()</vt:lpstr>
      <vt:lpstr>Prezentacja programu PowerPoint</vt:lpstr>
      <vt:lpstr>setFullYear()</vt:lpstr>
      <vt:lpstr>Porównanie dat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Data</dc:title>
  <dc:creator>Damian Radzik</dc:creator>
  <cp:lastModifiedBy>Damian Radzik</cp:lastModifiedBy>
  <cp:revision>4</cp:revision>
  <dcterms:created xsi:type="dcterms:W3CDTF">2018-10-25T12:49:00Z</dcterms:created>
  <dcterms:modified xsi:type="dcterms:W3CDTF">2018-10-25T13:22:19Z</dcterms:modified>
</cp:coreProperties>
</file>