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2c0bebdc908efcab" providerId="LiveId" clId="{BE653592-FF30-450D-90FC-B6E0CC7F4F81}"/>
    <pc:docChg chg="custSel modSld">
      <pc:chgData name="Damian Radzik" userId="2c0bebdc908efcab" providerId="LiveId" clId="{BE653592-FF30-450D-90FC-B6E0CC7F4F81}" dt="2018-09-17T10:41:25.985" v="9" actId="27636"/>
      <pc:docMkLst>
        <pc:docMk/>
      </pc:docMkLst>
      <pc:sldChg chg="modSp">
        <pc:chgData name="Damian Radzik" userId="2c0bebdc908efcab" providerId="LiveId" clId="{BE653592-FF30-450D-90FC-B6E0CC7F4F81}" dt="2018-09-17T10:40:40.482" v="3" actId="20577"/>
        <pc:sldMkLst>
          <pc:docMk/>
          <pc:sldMk cId="3116216591" sldId="258"/>
        </pc:sldMkLst>
        <pc:spChg chg="mod">
          <ac:chgData name="Damian Radzik" userId="2c0bebdc908efcab" providerId="LiveId" clId="{BE653592-FF30-450D-90FC-B6E0CC7F4F81}" dt="2018-09-17T10:40:40.482" v="3" actId="20577"/>
          <ac:spMkLst>
            <pc:docMk/>
            <pc:sldMk cId="3116216591" sldId="258"/>
            <ac:spMk id="2" creationId="{A1DEA531-858D-4BF4-AC36-FE230A6FA740}"/>
          </ac:spMkLst>
        </pc:spChg>
      </pc:sldChg>
      <pc:sldChg chg="modSp">
        <pc:chgData name="Damian Radzik" userId="2c0bebdc908efcab" providerId="LiveId" clId="{BE653592-FF30-450D-90FC-B6E0CC7F4F81}" dt="2018-09-17T10:41:25.985" v="9" actId="27636"/>
        <pc:sldMkLst>
          <pc:docMk/>
          <pc:sldMk cId="2550848863" sldId="265"/>
        </pc:sldMkLst>
        <pc:spChg chg="mod">
          <ac:chgData name="Damian Radzik" userId="2c0bebdc908efcab" providerId="LiveId" clId="{BE653592-FF30-450D-90FC-B6E0CC7F4F81}" dt="2018-09-17T10:41:25.985" v="9" actId="27636"/>
          <ac:spMkLst>
            <pc:docMk/>
            <pc:sldMk cId="2550848863" sldId="265"/>
            <ac:spMk id="3" creationId="{8B185E8F-1CE5-4552-9209-436693662F1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A61A164-5E52-4418-BCC2-D83880250A6B}" type="datetimeFigureOut">
              <a:rPr lang="pl-PL" smtClean="0"/>
              <a:t>17.09.2018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E019-E8A5-466F-BD2F-F214650D4BE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4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A164-5E52-4418-BCC2-D83880250A6B}" type="datetimeFigureOut">
              <a:rPr lang="pl-PL" smtClean="0"/>
              <a:t>17.09.2018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E019-E8A5-466F-BD2F-F214650D4B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2703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A164-5E52-4418-BCC2-D83880250A6B}" type="datetimeFigureOut">
              <a:rPr lang="pl-PL" smtClean="0"/>
              <a:t>17.09.2018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E019-E8A5-466F-BD2F-F214650D4BE9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707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A164-5E52-4418-BCC2-D83880250A6B}" type="datetimeFigureOut">
              <a:rPr lang="pl-PL" smtClean="0"/>
              <a:t>17.09.2018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E019-E8A5-466F-BD2F-F214650D4B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671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A164-5E52-4418-BCC2-D83880250A6B}" type="datetimeFigureOut">
              <a:rPr lang="pl-PL" smtClean="0"/>
              <a:t>17.09.2018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E019-E8A5-466F-BD2F-F214650D4BE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860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A164-5E52-4418-BCC2-D83880250A6B}" type="datetimeFigureOut">
              <a:rPr lang="pl-PL" smtClean="0"/>
              <a:t>17.09.2018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E019-E8A5-466F-BD2F-F214650D4B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4889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A164-5E52-4418-BCC2-D83880250A6B}" type="datetimeFigureOut">
              <a:rPr lang="pl-PL" smtClean="0"/>
              <a:t>17.09.2018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E019-E8A5-466F-BD2F-F214650D4B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9519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A164-5E52-4418-BCC2-D83880250A6B}" type="datetimeFigureOut">
              <a:rPr lang="pl-PL" smtClean="0"/>
              <a:t>17.09.2018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E019-E8A5-466F-BD2F-F214650D4B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5694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A164-5E52-4418-BCC2-D83880250A6B}" type="datetimeFigureOut">
              <a:rPr lang="pl-PL" smtClean="0"/>
              <a:t>17.09.2018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E019-E8A5-466F-BD2F-F214650D4B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233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A164-5E52-4418-BCC2-D83880250A6B}" type="datetimeFigureOut">
              <a:rPr lang="pl-PL" smtClean="0"/>
              <a:t>17.09.2018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E019-E8A5-466F-BD2F-F214650D4BE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1156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1A164-5E52-4418-BCC2-D83880250A6B}" type="datetimeFigureOut">
              <a:rPr lang="pl-PL" smtClean="0"/>
              <a:t>17.09.2018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AE019-E8A5-466F-BD2F-F214650D4BE9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9102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A61A164-5E52-4418-BCC2-D83880250A6B}" type="datetimeFigureOut">
              <a:rPr lang="pl-PL" smtClean="0"/>
              <a:t>17.09.2018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5EAE019-E8A5-466F-BD2F-F214650D4BE9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5773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6A3347-DD82-4247-8540-15656B9E9D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JS – zmienne cd.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CCA5630-8633-48DA-9B6B-FF421F54EA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4257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241E01-0DA4-46EA-97CC-C3D4F74A8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Zasady tworzenia zmiennych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185E8F-1CE5-4552-9209-436693662F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First-</a:t>
            </a:r>
            <a:r>
              <a:rPr lang="pl-PL" dirty="0" err="1"/>
              <a:t>name</a:t>
            </a:r>
            <a:r>
              <a:rPr lang="pl-PL" dirty="0"/>
              <a:t>, master-</a:t>
            </a:r>
            <a:r>
              <a:rPr lang="pl-PL" dirty="0" err="1"/>
              <a:t>card</a:t>
            </a:r>
            <a:r>
              <a:rPr lang="pl-PL" dirty="0"/>
              <a:t>, </a:t>
            </a:r>
            <a:r>
              <a:rPr lang="pl-PL" dirty="0" err="1"/>
              <a:t>inter-city</a:t>
            </a:r>
            <a:r>
              <a:rPr lang="pl-PL" dirty="0"/>
              <a:t>.</a:t>
            </a:r>
          </a:p>
          <a:p>
            <a:pPr marL="0" indent="0">
              <a:buNone/>
            </a:pPr>
            <a:r>
              <a:rPr lang="pl-PL" dirty="0"/>
              <a:t>Łączniki nie są dozwolone w JavaScript. Są zarezerwowane dla odejmowania.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Podkreślenia:</a:t>
            </a:r>
          </a:p>
          <a:p>
            <a:pPr marL="0" indent="0">
              <a:buNone/>
            </a:pPr>
            <a:r>
              <a:rPr lang="pl-PL" dirty="0" err="1"/>
              <a:t>first_name</a:t>
            </a:r>
            <a:r>
              <a:rPr lang="pl-PL" dirty="0"/>
              <a:t>, </a:t>
            </a:r>
            <a:r>
              <a:rPr lang="pl-PL" dirty="0" err="1"/>
              <a:t>last_name</a:t>
            </a:r>
            <a:r>
              <a:rPr lang="pl-PL" dirty="0"/>
              <a:t>, </a:t>
            </a:r>
            <a:r>
              <a:rPr lang="pl-PL" dirty="0" err="1"/>
              <a:t>master_card</a:t>
            </a:r>
            <a:r>
              <a:rPr lang="pl-PL" dirty="0"/>
              <a:t>, </a:t>
            </a:r>
            <a:r>
              <a:rPr lang="pl-PL" dirty="0" err="1"/>
              <a:t>inter_city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Wielbłąd górny (sprawa Pascala):</a:t>
            </a:r>
          </a:p>
          <a:p>
            <a:pPr marL="0" indent="0">
              <a:buNone/>
            </a:pPr>
            <a:r>
              <a:rPr lang="pl-PL" dirty="0" err="1"/>
              <a:t>FirstName</a:t>
            </a:r>
            <a:r>
              <a:rPr lang="pl-PL" dirty="0"/>
              <a:t>, </a:t>
            </a:r>
            <a:r>
              <a:rPr lang="pl-PL" dirty="0" err="1"/>
              <a:t>LastName</a:t>
            </a:r>
            <a:r>
              <a:rPr lang="pl-PL" dirty="0"/>
              <a:t>, </a:t>
            </a:r>
            <a:r>
              <a:rPr lang="pl-PL" dirty="0" err="1"/>
              <a:t>MasterCard</a:t>
            </a:r>
            <a:r>
              <a:rPr lang="pl-PL" dirty="0"/>
              <a:t>, InterCity.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/>
              <a:t>Programiści </a:t>
            </a:r>
            <a:r>
              <a:rPr lang="pl-PL" dirty="0"/>
              <a:t>JavaScript zazwyczaj używają wielbłąda, który zaczyna się od małej litery:</a:t>
            </a:r>
          </a:p>
          <a:p>
            <a:pPr marL="0" indent="0">
              <a:buNone/>
            </a:pPr>
            <a:r>
              <a:rPr lang="pl-PL" dirty="0" err="1"/>
              <a:t>firstName</a:t>
            </a:r>
            <a:r>
              <a:rPr lang="pl-PL" dirty="0"/>
              <a:t>, </a:t>
            </a:r>
            <a:r>
              <a:rPr lang="pl-PL" dirty="0" err="1"/>
              <a:t>lastName</a:t>
            </a:r>
            <a:r>
              <a:rPr lang="pl-PL" dirty="0"/>
              <a:t>, </a:t>
            </a:r>
            <a:r>
              <a:rPr lang="pl-PL" dirty="0" err="1"/>
              <a:t>masterCard</a:t>
            </a:r>
            <a:r>
              <a:rPr lang="pl-PL" dirty="0"/>
              <a:t>, </a:t>
            </a:r>
            <a:r>
              <a:rPr lang="pl-PL" dirty="0" err="1"/>
              <a:t>interCity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0848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640054-9385-4A92-92BC-5FA84BC9B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Opis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7413B9-1B04-4364-8F72-677C8373F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var</a:t>
            </a:r>
            <a:r>
              <a:rPr lang="en-US" dirty="0"/>
              <a:t> x, y;          // </a:t>
            </a:r>
            <a:r>
              <a:rPr lang="pl-PL" dirty="0"/>
              <a:t>zmienna</a:t>
            </a:r>
            <a:br>
              <a:rPr lang="en-US" dirty="0"/>
            </a:br>
            <a:r>
              <a:rPr lang="en-US" dirty="0"/>
              <a:t>x = 5; y = 6;      // </a:t>
            </a:r>
            <a:r>
              <a:rPr lang="pl-PL" dirty="0"/>
              <a:t>wartość</a:t>
            </a:r>
            <a:br>
              <a:rPr lang="en-US" dirty="0"/>
            </a:br>
            <a:r>
              <a:rPr lang="en-US" dirty="0"/>
              <a:t>z = x + y;         // </a:t>
            </a:r>
            <a:r>
              <a:rPr lang="pl-PL" dirty="0"/>
              <a:t>obliczenia</a:t>
            </a:r>
          </a:p>
        </p:txBody>
      </p:sp>
    </p:spTree>
    <p:extLst>
      <p:ext uri="{BB962C8B-B14F-4D97-AF65-F5344CB8AC3E}">
        <p14:creationId xmlns:p14="http://schemas.microsoft.com/office/powerpoint/2010/main" val="233133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DEA531-858D-4BF4-AC36-FE230A6FA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0507B2D-D121-4CCC-A89A-CB80BEFF9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Składnia JavaScript definiuje dwa typy wartości: Stałe wartości i wartości zmiennych.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Stałe wartości są nazywane literałami. Zmienne wartości są nazywane zmiennymi.</a:t>
            </a:r>
          </a:p>
        </p:txBody>
      </p:sp>
    </p:spTree>
    <p:extLst>
      <p:ext uri="{BB962C8B-B14F-4D97-AF65-F5344CB8AC3E}">
        <p14:creationId xmlns:p14="http://schemas.microsoft.com/office/powerpoint/2010/main" val="3116216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2578B81-E728-4A99-8F18-6E88B216C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Zapis liczb i ciągów znaków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F8F9049-E5F3-4826-A850-7D88C5101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10.50</a:t>
            </a:r>
          </a:p>
          <a:p>
            <a:pPr marL="0" indent="0">
              <a:buNone/>
            </a:pPr>
            <a:r>
              <a:rPr lang="pl-PL" dirty="0"/>
              <a:t>1023</a:t>
            </a:r>
          </a:p>
          <a:p>
            <a:pPr marL="0" indent="0">
              <a:buNone/>
            </a:pPr>
            <a:r>
              <a:rPr lang="pl-PL" dirty="0"/>
              <a:t>„</a:t>
            </a:r>
            <a:r>
              <a:rPr lang="pl-PL" dirty="0" err="1"/>
              <a:t>Jone</a:t>
            </a:r>
            <a:r>
              <a:rPr lang="pl-PL" dirty="0"/>
              <a:t> </a:t>
            </a:r>
            <a:r>
              <a:rPr lang="pl-PL" dirty="0" err="1"/>
              <a:t>Doe</a:t>
            </a:r>
            <a:r>
              <a:rPr lang="pl-PL" dirty="0"/>
              <a:t>”</a:t>
            </a:r>
          </a:p>
          <a:p>
            <a:pPr marL="0" indent="0">
              <a:buNone/>
            </a:pPr>
            <a:r>
              <a:rPr lang="pl-PL" dirty="0"/>
              <a:t>‚</a:t>
            </a:r>
            <a:r>
              <a:rPr lang="pl-PL" dirty="0" err="1"/>
              <a:t>Jone</a:t>
            </a:r>
            <a:r>
              <a:rPr lang="pl-PL" dirty="0"/>
              <a:t> </a:t>
            </a:r>
            <a:r>
              <a:rPr lang="pl-PL" dirty="0" err="1"/>
              <a:t>Doe</a:t>
            </a:r>
            <a:r>
              <a:rPr lang="pl-PL" dirty="0"/>
              <a:t>’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31060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883442A-42FB-4881-B1E5-0CAAE3C34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Przypisywanie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0161F8-59C8-47B1-AEE3-ABA47C4FF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 języku programowania zmienne służą do przechowywania wartości danych.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JavaScript używa słowa kluczowego </a:t>
            </a:r>
            <a:r>
              <a:rPr lang="pl-PL" dirty="0" err="1"/>
              <a:t>var</a:t>
            </a:r>
            <a:r>
              <a:rPr lang="pl-PL" dirty="0"/>
              <a:t> do zadeklarowania zmiennych.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Znak równości służy do przypisywania wartości do zmiennych.</a:t>
            </a:r>
          </a:p>
        </p:txBody>
      </p:sp>
    </p:spTree>
    <p:extLst>
      <p:ext uri="{BB962C8B-B14F-4D97-AF65-F5344CB8AC3E}">
        <p14:creationId xmlns:p14="http://schemas.microsoft.com/office/powerpoint/2010/main" val="3733926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242C73-DC03-4360-B84D-2BC098042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Operatory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F6A9661-F0DB-4CF0-BBE2-C0ABC6D2A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( + - *  / )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(5 + 6) * 10</a:t>
            </a:r>
          </a:p>
        </p:txBody>
      </p:sp>
    </p:spTree>
    <p:extLst>
      <p:ext uri="{BB962C8B-B14F-4D97-AF65-F5344CB8AC3E}">
        <p14:creationId xmlns:p14="http://schemas.microsoft.com/office/powerpoint/2010/main" val="390399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13E734-AFB5-44A1-8271-1F827A2C1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Łączenie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A5C1E74-4C20-4751-9959-0ECEF3C52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"John" + " " + "</a:t>
            </a:r>
            <a:r>
              <a:rPr lang="pl-PL" dirty="0" err="1"/>
              <a:t>Doe</a:t>
            </a:r>
            <a:r>
              <a:rPr lang="pl-PL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67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4DFE8D-8B6E-4486-A6AD-85C399903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Identyfikatory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175D5B-CA9F-4F5A-9534-2871FE30C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W JavaScript identyfikatory są używane do nazywania zmiennych (oraz słów kluczowych, funkcji i etykiet).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Zasady dotyczące nazw są takie same w większości języków programowania.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 JavaScript pierwsza litera musi być literą lub znakiem podkreślenia (_) lub znakiem dolara ($).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Kolejnymi znakami mogą być litery, cyfry, podkreślenia lub znaki dolara.</a:t>
            </a:r>
          </a:p>
        </p:txBody>
      </p:sp>
    </p:spTree>
    <p:extLst>
      <p:ext uri="{BB962C8B-B14F-4D97-AF65-F5344CB8AC3E}">
        <p14:creationId xmlns:p14="http://schemas.microsoft.com/office/powerpoint/2010/main" val="3057232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65BBB92-618C-473E-B2EB-BDEE57EBE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Duże i małe znaki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D5C08F8-D012-4222-943A-4CC672356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Wszystkie identyfikatory JavaScript uwzględniają wielkość liter.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Zmienne </a:t>
            </a:r>
            <a:r>
              <a:rPr lang="pl-PL" dirty="0" err="1"/>
              <a:t>lastName</a:t>
            </a:r>
            <a:r>
              <a:rPr lang="pl-PL" dirty="0"/>
              <a:t> i </a:t>
            </a:r>
            <a:r>
              <a:rPr lang="pl-PL" dirty="0" err="1"/>
              <a:t>lastname</a:t>
            </a:r>
            <a:r>
              <a:rPr lang="pl-PL" dirty="0"/>
              <a:t> są dwiema różnymi zmiennymi.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nazwisko, nazwisko;</a:t>
            </a:r>
          </a:p>
          <a:p>
            <a:pPr marL="0" indent="0">
              <a:buNone/>
            </a:pPr>
            <a:r>
              <a:rPr lang="pl-PL" dirty="0" err="1"/>
              <a:t>lastName</a:t>
            </a:r>
            <a:r>
              <a:rPr lang="pl-PL" dirty="0"/>
              <a:t> = "</a:t>
            </a:r>
            <a:r>
              <a:rPr lang="pl-PL" dirty="0" err="1"/>
              <a:t>Doe</a:t>
            </a:r>
            <a:r>
              <a:rPr lang="pl-PL" dirty="0"/>
              <a:t>";</a:t>
            </a:r>
          </a:p>
          <a:p>
            <a:pPr marL="0" indent="0">
              <a:buNone/>
            </a:pPr>
            <a:r>
              <a:rPr lang="pl-PL" dirty="0" err="1"/>
              <a:t>lastname</a:t>
            </a:r>
            <a:r>
              <a:rPr lang="pl-PL" dirty="0"/>
              <a:t> = "Peterson";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JavaScript nie interpretuje VAR ani </a:t>
            </a:r>
            <a:r>
              <a:rPr lang="pl-PL" dirty="0" err="1"/>
              <a:t>Var</a:t>
            </a:r>
            <a:r>
              <a:rPr lang="pl-PL" dirty="0"/>
              <a:t> jako słowa kluczowego </a:t>
            </a:r>
            <a:r>
              <a:rPr lang="pl-PL" dirty="0" err="1"/>
              <a:t>var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67247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</TotalTime>
  <Words>263</Words>
  <Application>Microsoft Office PowerPoint</Application>
  <PresentationFormat>Panoramiczny</PresentationFormat>
  <Paragraphs>54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Tw Cen MT</vt:lpstr>
      <vt:lpstr>Tw Cen MT Condensed</vt:lpstr>
      <vt:lpstr>Wingdings 3</vt:lpstr>
      <vt:lpstr>Integralny</vt:lpstr>
      <vt:lpstr>JS – zmienne cd.</vt:lpstr>
      <vt:lpstr>Opis</vt:lpstr>
      <vt:lpstr>Typy</vt:lpstr>
      <vt:lpstr>Zapis liczb i ciągów znaków</vt:lpstr>
      <vt:lpstr>Przypisywanie</vt:lpstr>
      <vt:lpstr>Operatory</vt:lpstr>
      <vt:lpstr>Łączenie</vt:lpstr>
      <vt:lpstr>Identyfikatory</vt:lpstr>
      <vt:lpstr>Duże i małe znaki</vt:lpstr>
      <vt:lpstr>Zasady tworzenia zmiennych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 – zmienne cd.</dc:title>
  <dc:creator>Damian Radzik</dc:creator>
  <cp:lastModifiedBy>Damian Radzik</cp:lastModifiedBy>
  <cp:revision>1</cp:revision>
  <dcterms:created xsi:type="dcterms:W3CDTF">2018-09-17T10:29:13Z</dcterms:created>
  <dcterms:modified xsi:type="dcterms:W3CDTF">2018-09-17T10:41:29Z</dcterms:modified>
</cp:coreProperties>
</file>