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80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300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E042E1A7-B6ED-4A4E-A717-F9FB6402E746}" type="datetimeFigureOut">
              <a:rPr lang="pl-PL" smtClean="0"/>
              <a:t>16.12.2018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71B42E-0BDA-4EB4-97B6-BA6CE0700EF1}" type="slidenum">
              <a:rPr lang="pl-PL" smtClean="0"/>
              <a:t>‹#›</a:t>
            </a:fld>
            <a:endParaRPr lang="pl-PL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125459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2E1A7-B6ED-4A4E-A717-F9FB6402E746}" type="datetimeFigureOut">
              <a:rPr lang="pl-PL" smtClean="0"/>
              <a:t>16.12.2018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71B42E-0BDA-4EB4-97B6-BA6CE0700EF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042466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2E1A7-B6ED-4A4E-A717-F9FB6402E746}" type="datetimeFigureOut">
              <a:rPr lang="pl-PL" smtClean="0"/>
              <a:t>16.12.2018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71B42E-0BDA-4EB4-97B6-BA6CE0700EF1}" type="slidenum">
              <a:rPr lang="pl-PL" smtClean="0"/>
              <a:t>‹#›</a:t>
            </a:fld>
            <a:endParaRPr lang="pl-PL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973697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2E1A7-B6ED-4A4E-A717-F9FB6402E746}" type="datetimeFigureOut">
              <a:rPr lang="pl-PL" smtClean="0"/>
              <a:t>16.12.2018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71B42E-0BDA-4EB4-97B6-BA6CE0700EF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7413515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2E1A7-B6ED-4A4E-A717-F9FB6402E746}" type="datetimeFigureOut">
              <a:rPr lang="pl-PL" smtClean="0"/>
              <a:t>16.12.2018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71B42E-0BDA-4EB4-97B6-BA6CE0700EF1}" type="slidenum">
              <a:rPr lang="pl-PL" smtClean="0"/>
              <a:t>‹#›</a:t>
            </a:fld>
            <a:endParaRPr lang="pl-PL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929500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2E1A7-B6ED-4A4E-A717-F9FB6402E746}" type="datetimeFigureOut">
              <a:rPr lang="pl-PL" smtClean="0"/>
              <a:t>16.12.2018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71B42E-0BDA-4EB4-97B6-BA6CE0700EF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901162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pl-PL"/>
              <a:t>Edytuj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2E1A7-B6ED-4A4E-A717-F9FB6402E746}" type="datetimeFigureOut">
              <a:rPr lang="pl-PL" smtClean="0"/>
              <a:t>16.12.2018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71B42E-0BDA-4EB4-97B6-BA6CE0700EF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7391495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2E1A7-B6ED-4A4E-A717-F9FB6402E746}" type="datetimeFigureOut">
              <a:rPr lang="pl-PL" smtClean="0"/>
              <a:t>16.12.2018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71B42E-0BDA-4EB4-97B6-BA6CE0700EF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3204486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2E1A7-B6ED-4A4E-A717-F9FB6402E746}" type="datetimeFigureOut">
              <a:rPr lang="pl-PL" smtClean="0"/>
              <a:t>16.12.2018</a:t>
            </a:fld>
            <a:endParaRPr lang="pl-P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71B42E-0BDA-4EB4-97B6-BA6CE0700EF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7003726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2E1A7-B6ED-4A4E-A717-F9FB6402E746}" type="datetimeFigureOut">
              <a:rPr lang="pl-PL" smtClean="0"/>
              <a:t>16.12.2018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71B42E-0BDA-4EB4-97B6-BA6CE0700EF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5990725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2E1A7-B6ED-4A4E-A717-F9FB6402E746}" type="datetimeFigureOut">
              <a:rPr lang="pl-PL" smtClean="0"/>
              <a:t>16.12.2018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71B42E-0BDA-4EB4-97B6-BA6CE0700EF1}" type="slidenum">
              <a:rPr lang="pl-PL" smtClean="0"/>
              <a:t>‹#›</a:t>
            </a:fld>
            <a:endParaRPr lang="pl-PL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713034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E042E1A7-B6ED-4A4E-A717-F9FB6402E746}" type="datetimeFigureOut">
              <a:rPr lang="pl-PL" smtClean="0"/>
              <a:t>16.12.2018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0F71B42E-0BDA-4EB4-97B6-BA6CE0700EF1}" type="slidenum">
              <a:rPr lang="pl-PL" smtClean="0"/>
              <a:t>‹#›</a:t>
            </a:fld>
            <a:endParaRPr lang="pl-PL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942342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342840D-BBB3-48B1-A56B-4A5582BE807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dirty="0"/>
              <a:t>Dobre praktyki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BA915AE0-D54C-4735-9BD5-274DE1666EB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l-PL" dirty="0"/>
              <a:t>JS</a:t>
            </a:r>
          </a:p>
        </p:txBody>
      </p:sp>
    </p:spTree>
    <p:extLst>
      <p:ext uri="{BB962C8B-B14F-4D97-AF65-F5344CB8AC3E}">
        <p14:creationId xmlns:p14="http://schemas.microsoft.com/office/powerpoint/2010/main" val="204091760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D35499C-5EEB-4930-AC62-71FBBF9919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Wartość domyślana funkcji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38798B3B-5A2F-4AB6-8455-ECE7C4292E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pl-PL" dirty="0"/>
              <a:t>Jeśli funkcja zostanie wywołana z brakującym argumentem, wartość brakującego argumentu zostanie ustawiona na wartość </a:t>
            </a:r>
            <a:r>
              <a:rPr lang="pl-PL" dirty="0" err="1"/>
              <a:t>undefined</a:t>
            </a:r>
            <a:r>
              <a:rPr lang="pl-PL" dirty="0"/>
              <a:t>.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/>
              <a:t>Niezdefiniowane wartości mogą zepsuć kod. Dobrym zwyczajem jest przypisywanie wartości domyślnych do argumentów.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en-US" dirty="0"/>
              <a:t>function </a:t>
            </a:r>
            <a:r>
              <a:rPr lang="en-US" dirty="0" err="1"/>
              <a:t>myFunction</a:t>
            </a:r>
            <a:r>
              <a:rPr lang="en-US" dirty="0"/>
              <a:t>(x, y) {</a:t>
            </a:r>
          </a:p>
          <a:p>
            <a:pPr marL="0" indent="0">
              <a:buNone/>
            </a:pPr>
            <a:r>
              <a:rPr lang="en-US" dirty="0"/>
              <a:t>  if (y === undefined) {</a:t>
            </a:r>
          </a:p>
          <a:p>
            <a:pPr marL="0" indent="0">
              <a:buNone/>
            </a:pPr>
            <a:r>
              <a:rPr lang="en-US" dirty="0"/>
              <a:t>    y = 0;</a:t>
            </a:r>
          </a:p>
          <a:p>
            <a:pPr marL="0" indent="0">
              <a:buNone/>
            </a:pPr>
            <a:r>
              <a:rPr lang="en-US" dirty="0"/>
              <a:t>  }</a:t>
            </a:r>
          </a:p>
          <a:p>
            <a:pPr marL="0" indent="0">
              <a:buNone/>
            </a:pPr>
            <a:r>
              <a:rPr lang="en-US" dirty="0"/>
              <a:t>}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48124505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7D46BC7-02A5-4BCE-8686-816B19B3A4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Kończenie </a:t>
            </a:r>
            <a:r>
              <a:rPr lang="pl-PL" dirty="0" err="1"/>
              <a:t>switch</a:t>
            </a:r>
            <a:r>
              <a:rPr lang="pl-PL" dirty="0"/>
              <a:t> </a:t>
            </a:r>
            <a:r>
              <a:rPr lang="pl-PL" dirty="0" err="1"/>
              <a:t>default</a:t>
            </a:r>
            <a:r>
              <a:rPr lang="pl-PL" dirty="0"/>
              <a:t>-em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51723DFB-6420-4DC5-9197-99DA12B9AB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Zawsze kończ domyślne instrukcje dotyczące </a:t>
            </a:r>
            <a:r>
              <a:rPr lang="pl-PL" dirty="0" err="1"/>
              <a:t>switcha</a:t>
            </a:r>
            <a:r>
              <a:rPr lang="pl-PL" dirty="0"/>
              <a:t>. Nawet jeśli uważasz, że nie ma takiej potrzeby.</a:t>
            </a:r>
          </a:p>
        </p:txBody>
      </p:sp>
    </p:spTree>
    <p:extLst>
      <p:ext uri="{BB962C8B-B14F-4D97-AF65-F5344CB8AC3E}">
        <p14:creationId xmlns:p14="http://schemas.microsoft.com/office/powerpoint/2010/main" val="13495245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8BF50CE-D6FD-4CC2-B17F-41A4F2A437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Unikaj </a:t>
            </a:r>
            <a:r>
              <a:rPr lang="pl-PL" dirty="0" err="1"/>
              <a:t>eval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2710F95C-4E70-4297-939A-60CA682CC5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Funkcja </a:t>
            </a:r>
            <a:r>
              <a:rPr lang="pl-PL" dirty="0" err="1"/>
              <a:t>eval</a:t>
            </a:r>
            <a:r>
              <a:rPr lang="pl-PL" dirty="0"/>
              <a:t> () służy do uruchamiania tekstu jako kodu. W prawie wszystkich przypadkach nie powinno być konieczne korzystanie z niego.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/>
              <a:t>Ponieważ pozwala na uruchomienie dowolnego kodu, stanowi także problem bezpieczeństwa.</a:t>
            </a:r>
          </a:p>
        </p:txBody>
      </p:sp>
    </p:spTree>
    <p:extLst>
      <p:ext uri="{BB962C8B-B14F-4D97-AF65-F5344CB8AC3E}">
        <p14:creationId xmlns:p14="http://schemas.microsoft.com/office/powerpoint/2010/main" val="20201795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8BFA5F6-5C41-4B51-B2EF-DC352B990F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Wstęp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5ED8342E-C30B-46A1-8C7D-03AE657646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Unikaj:</a:t>
            </a:r>
          </a:p>
          <a:p>
            <a:r>
              <a:rPr lang="pl-PL" dirty="0"/>
              <a:t>zmiennych globalnych, </a:t>
            </a:r>
          </a:p>
          <a:p>
            <a:r>
              <a:rPr lang="pl-PL" dirty="0" err="1"/>
              <a:t>new</a:t>
            </a:r>
            <a:r>
              <a:rPr lang="pl-PL" dirty="0"/>
              <a:t>,</a:t>
            </a:r>
          </a:p>
          <a:p>
            <a:r>
              <a:rPr lang="pl-PL" dirty="0"/>
              <a:t>==, </a:t>
            </a:r>
          </a:p>
          <a:p>
            <a:r>
              <a:rPr lang="pl-PL" dirty="0" err="1"/>
              <a:t>eval</a:t>
            </a:r>
            <a:r>
              <a:rPr lang="pl-PL" dirty="0"/>
              <a:t> ()</a:t>
            </a:r>
          </a:p>
        </p:txBody>
      </p:sp>
    </p:spTree>
    <p:extLst>
      <p:ext uri="{BB962C8B-B14F-4D97-AF65-F5344CB8AC3E}">
        <p14:creationId xmlns:p14="http://schemas.microsoft.com/office/powerpoint/2010/main" val="8548511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77AB75D-4A8D-4471-9050-23122689DB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Zmienne globalne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C73C9EBD-31D7-427B-8115-3D3BD98C08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Zminimalizuj użycie zmiennych globalnych.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/>
              <a:t>Obejmuje to wszystkie typy danych, obiekty i funkcje.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/>
              <a:t>Globalne zmienne i funkcje mogą być nadpisane przez inne skrypty.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/>
              <a:t>Zamiast tego użyj zmiennych lokalnych.</a:t>
            </a:r>
          </a:p>
        </p:txBody>
      </p:sp>
    </p:spTree>
    <p:extLst>
      <p:ext uri="{BB962C8B-B14F-4D97-AF65-F5344CB8AC3E}">
        <p14:creationId xmlns:p14="http://schemas.microsoft.com/office/powerpoint/2010/main" val="27974463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ADDD94A-762E-43A2-8BD4-4FBF023D29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Deklaracja na górze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CC69A78A-A1B9-4DF1-B9EC-F5F6D58538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pl-PL" dirty="0"/>
              <a:t>Dobrą praktyką kodowania jest umieszczanie wszystkich deklaracji u góry skryptu..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/>
              <a:t>Da to:</a:t>
            </a:r>
          </a:p>
          <a:p>
            <a:r>
              <a:rPr lang="pl-PL" dirty="0"/>
              <a:t>czystszy kod</a:t>
            </a:r>
          </a:p>
          <a:p>
            <a:r>
              <a:rPr lang="pl-PL" dirty="0"/>
              <a:t>jedno miejsce do wyszukiwania zmiennych lokalnych</a:t>
            </a:r>
          </a:p>
          <a:p>
            <a:r>
              <a:rPr lang="pl-PL" dirty="0"/>
              <a:t>unikanie niechcianych zmiennych globalnych</a:t>
            </a:r>
          </a:p>
          <a:p>
            <a:r>
              <a:rPr lang="pl-PL" dirty="0"/>
              <a:t>możliwość niechcianych ponownych deklaracji</a:t>
            </a:r>
          </a:p>
        </p:txBody>
      </p:sp>
    </p:spTree>
    <p:extLst>
      <p:ext uri="{BB962C8B-B14F-4D97-AF65-F5344CB8AC3E}">
        <p14:creationId xmlns:p14="http://schemas.microsoft.com/office/powerpoint/2010/main" val="10311551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9BF95B4-2818-4ECF-8AAF-4628DA2419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Inicjalizacja zmiennych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441EA4BC-5196-439A-9840-08C0FB676F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Dobrą praktyką kodowania jest inicjowanie zmiennych po ich zadeklarowaniu.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/>
              <a:t>Da to:</a:t>
            </a:r>
          </a:p>
          <a:p>
            <a:r>
              <a:rPr lang="pl-PL" dirty="0"/>
              <a:t>czystszy kod</a:t>
            </a:r>
          </a:p>
          <a:p>
            <a:r>
              <a:rPr lang="pl-PL" dirty="0"/>
              <a:t>jedno miejsce do zainicjowania zmiennych</a:t>
            </a:r>
          </a:p>
          <a:p>
            <a:r>
              <a:rPr lang="pl-PL" dirty="0"/>
              <a:t>brak niezdefiniowanych wartości</a:t>
            </a:r>
          </a:p>
        </p:txBody>
      </p:sp>
    </p:spTree>
    <p:extLst>
      <p:ext uri="{BB962C8B-B14F-4D97-AF65-F5344CB8AC3E}">
        <p14:creationId xmlns:p14="http://schemas.microsoft.com/office/powerpoint/2010/main" val="5067791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D4CD60B4-7F7F-4084-B88F-7961C4B280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Nie stosuj </a:t>
            </a:r>
            <a:r>
              <a:rPr lang="pl-PL" dirty="0" err="1"/>
              <a:t>new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8FEB5158-8EB2-4E83-B99A-90A976244E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 err="1"/>
              <a:t>var</a:t>
            </a:r>
            <a:r>
              <a:rPr lang="pl-PL" dirty="0"/>
              <a:t> x1 = {};           // </a:t>
            </a:r>
            <a:r>
              <a:rPr lang="pl-PL" dirty="0" err="1"/>
              <a:t>object</a:t>
            </a:r>
            <a:br>
              <a:rPr lang="pl-PL" dirty="0"/>
            </a:br>
            <a:r>
              <a:rPr lang="pl-PL" dirty="0" err="1"/>
              <a:t>var</a:t>
            </a:r>
            <a:r>
              <a:rPr lang="pl-PL" dirty="0"/>
              <a:t> x2 = "";           // string</a:t>
            </a:r>
            <a:br>
              <a:rPr lang="pl-PL" dirty="0"/>
            </a:br>
            <a:r>
              <a:rPr lang="pl-PL" dirty="0" err="1"/>
              <a:t>var</a:t>
            </a:r>
            <a:r>
              <a:rPr lang="pl-PL" dirty="0"/>
              <a:t> x3 = 0;            // </a:t>
            </a:r>
            <a:r>
              <a:rPr lang="pl-PL" dirty="0" err="1"/>
              <a:t>number</a:t>
            </a:r>
            <a:br>
              <a:rPr lang="pl-PL" dirty="0"/>
            </a:br>
            <a:r>
              <a:rPr lang="pl-PL" dirty="0" err="1"/>
              <a:t>var</a:t>
            </a:r>
            <a:r>
              <a:rPr lang="pl-PL" dirty="0"/>
              <a:t> x4 = </a:t>
            </a:r>
            <a:r>
              <a:rPr lang="pl-PL" dirty="0" err="1"/>
              <a:t>false</a:t>
            </a:r>
            <a:r>
              <a:rPr lang="pl-PL" dirty="0"/>
              <a:t>;        // </a:t>
            </a:r>
            <a:r>
              <a:rPr lang="pl-PL" dirty="0" err="1"/>
              <a:t>boolean</a:t>
            </a:r>
            <a:br>
              <a:rPr lang="pl-PL" dirty="0"/>
            </a:br>
            <a:r>
              <a:rPr lang="pl-PL" dirty="0" err="1"/>
              <a:t>var</a:t>
            </a:r>
            <a:r>
              <a:rPr lang="pl-PL" dirty="0"/>
              <a:t> x5 = [];           // </a:t>
            </a:r>
            <a:r>
              <a:rPr lang="pl-PL" dirty="0" err="1"/>
              <a:t>array</a:t>
            </a:r>
            <a:br>
              <a:rPr lang="pl-PL" dirty="0"/>
            </a:br>
            <a:r>
              <a:rPr lang="pl-PL" dirty="0" err="1"/>
              <a:t>var</a:t>
            </a:r>
            <a:r>
              <a:rPr lang="pl-PL" dirty="0"/>
              <a:t> x6 = /()/;         // </a:t>
            </a:r>
            <a:r>
              <a:rPr lang="pl-PL" dirty="0" err="1"/>
              <a:t>regexp</a:t>
            </a:r>
            <a:br>
              <a:rPr lang="pl-PL" dirty="0"/>
            </a:br>
            <a:r>
              <a:rPr lang="pl-PL" dirty="0" err="1"/>
              <a:t>var</a:t>
            </a:r>
            <a:r>
              <a:rPr lang="pl-PL" dirty="0"/>
              <a:t> x7 = </a:t>
            </a:r>
            <a:r>
              <a:rPr lang="pl-PL" dirty="0" err="1"/>
              <a:t>function</a:t>
            </a:r>
            <a:r>
              <a:rPr lang="pl-PL" dirty="0"/>
              <a:t>(){}; //  </a:t>
            </a:r>
            <a:r>
              <a:rPr lang="pl-PL" dirty="0" err="1"/>
              <a:t>function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253604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6D9909F-FE9E-4E50-9A9F-CB11F90622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Nigdy nie deklaruj typów prostych jako obiekty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0A4905F1-0405-4890-9BCD-25B29BC7354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/>
              <a:t>Zawsze traktuj liczby, łańcuchy lub wartości logiczne jako wartości pierwotne. Nie jako obiekty.</a:t>
            </a:r>
          </a:p>
          <a:p>
            <a:endParaRPr lang="pl-PL" dirty="0"/>
          </a:p>
          <a:p>
            <a:r>
              <a:rPr lang="pl-PL" dirty="0"/>
              <a:t>Zgłaszanie tych typów jako obiektów, spowalnia szybkość wykonywania i powoduje nieprzyjemne efekty uboczne (np. brak możliwości porównania)</a:t>
            </a:r>
          </a:p>
        </p:txBody>
      </p:sp>
    </p:spTree>
    <p:extLst>
      <p:ext uri="{BB962C8B-B14F-4D97-AF65-F5344CB8AC3E}">
        <p14:creationId xmlns:p14="http://schemas.microsoft.com/office/powerpoint/2010/main" val="210958547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8A4F74D-AD07-470A-83C9-594F701635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Uważaj na automatyczną konwersje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82DBA41D-647E-477E-9C12-C5C5307ADC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Pamiętaj, że liczby mogą zostać przypadkowo przekonwertowane na ciągi znaków lub </a:t>
            </a:r>
            <a:r>
              <a:rPr lang="pl-PL" dirty="0" err="1"/>
              <a:t>NaN</a:t>
            </a:r>
            <a:r>
              <a:rPr lang="pl-PL" dirty="0"/>
              <a:t> (nie numer).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 err="1"/>
              <a:t>var</a:t>
            </a:r>
            <a:r>
              <a:rPr lang="pl-PL" dirty="0"/>
              <a:t> x = 5 + "7";  </a:t>
            </a:r>
          </a:p>
        </p:txBody>
      </p:sp>
    </p:spTree>
    <p:extLst>
      <p:ext uri="{BB962C8B-B14F-4D97-AF65-F5344CB8AC3E}">
        <p14:creationId xmlns:p14="http://schemas.microsoft.com/office/powerpoint/2010/main" val="88873083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D29FAB6-646E-42B0-85F4-9094C4B254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Używaj ===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28C314DB-EE2D-493D-9A88-B0223A3753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Operator porównania == zawsze konwertuje (do pasujących typów) przed porównaniem.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/>
              <a:t>Operator === wymusza porównanie wartości i typu</a:t>
            </a:r>
          </a:p>
        </p:txBody>
      </p:sp>
    </p:spTree>
    <p:extLst>
      <p:ext uri="{BB962C8B-B14F-4D97-AF65-F5344CB8AC3E}">
        <p14:creationId xmlns:p14="http://schemas.microsoft.com/office/powerpoint/2010/main" val="404926038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ny">
  <a:themeElements>
    <a:clrScheme name="Integralny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ny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ny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15</TotalTime>
  <Words>313</Words>
  <Application>Microsoft Office PowerPoint</Application>
  <PresentationFormat>Panoramiczny</PresentationFormat>
  <Paragraphs>61</Paragraphs>
  <Slides>12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3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12</vt:i4>
      </vt:variant>
    </vt:vector>
  </HeadingPairs>
  <TitlesOfParts>
    <vt:vector size="16" baseType="lpstr">
      <vt:lpstr>Tw Cen MT</vt:lpstr>
      <vt:lpstr>Tw Cen MT Condensed</vt:lpstr>
      <vt:lpstr>Wingdings 3</vt:lpstr>
      <vt:lpstr>Integralny</vt:lpstr>
      <vt:lpstr>Dobre praktyki</vt:lpstr>
      <vt:lpstr>Wstęp</vt:lpstr>
      <vt:lpstr>Zmienne globalne</vt:lpstr>
      <vt:lpstr>Deklaracja na górze</vt:lpstr>
      <vt:lpstr>Inicjalizacja zmiennych</vt:lpstr>
      <vt:lpstr>Nie stosuj new</vt:lpstr>
      <vt:lpstr>Nigdy nie deklaruj typów prostych jako obiekty</vt:lpstr>
      <vt:lpstr>Uważaj na automatyczną konwersje</vt:lpstr>
      <vt:lpstr>Używaj ===</vt:lpstr>
      <vt:lpstr>Wartość domyślana funkcji</vt:lpstr>
      <vt:lpstr>Kończenie switch default-em</vt:lpstr>
      <vt:lpstr>Unikaj eval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Dobre praktyki</dc:title>
  <dc:creator>Damian Radzik</dc:creator>
  <cp:lastModifiedBy>Damian Radzik</cp:lastModifiedBy>
  <cp:revision>2</cp:revision>
  <dcterms:created xsi:type="dcterms:W3CDTF">2018-12-16T11:50:24Z</dcterms:created>
  <dcterms:modified xsi:type="dcterms:W3CDTF">2018-12-16T12:06:11Z</dcterms:modified>
</cp:coreProperties>
</file>