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66F4A7-C4CF-4DBC-ADBF-5B2600AC1A2D}" v="591" dt="2019-02-04T08:46:29.7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2c0bebdc908efcab" providerId="LiveId" clId="{2E66F4A7-C4CF-4DBC-ADBF-5B2600AC1A2D}"/>
    <pc:docChg chg="undo custSel addSld modSld">
      <pc:chgData name="" userId="2c0bebdc908efcab" providerId="LiveId" clId="{2E66F4A7-C4CF-4DBC-ADBF-5B2600AC1A2D}" dt="2019-02-04T08:46:29.789" v="589" actId="20577"/>
      <pc:docMkLst>
        <pc:docMk/>
      </pc:docMkLst>
      <pc:sldChg chg="modSp">
        <pc:chgData name="" userId="2c0bebdc908efcab" providerId="LiveId" clId="{2E66F4A7-C4CF-4DBC-ADBF-5B2600AC1A2D}" dt="2019-01-28T08:43:44.700" v="0" actId="27636"/>
        <pc:sldMkLst>
          <pc:docMk/>
          <pc:sldMk cId="2754259662" sldId="260"/>
        </pc:sldMkLst>
        <pc:spChg chg="mod">
          <ac:chgData name="" userId="2c0bebdc908efcab" providerId="LiveId" clId="{2E66F4A7-C4CF-4DBC-ADBF-5B2600AC1A2D}" dt="2019-01-28T08:43:44.700" v="0" actId="27636"/>
          <ac:spMkLst>
            <pc:docMk/>
            <pc:sldMk cId="2754259662" sldId="260"/>
            <ac:spMk id="3" creationId="{DD2E7241-E6A0-42B0-A0E0-520F31EE07B6}"/>
          </ac:spMkLst>
        </pc:spChg>
      </pc:sldChg>
      <pc:sldChg chg="modSp">
        <pc:chgData name="" userId="2c0bebdc908efcab" providerId="LiveId" clId="{2E66F4A7-C4CF-4DBC-ADBF-5B2600AC1A2D}" dt="2019-01-28T08:43:44.724" v="1" actId="27636"/>
        <pc:sldMkLst>
          <pc:docMk/>
          <pc:sldMk cId="362898535" sldId="264"/>
        </pc:sldMkLst>
        <pc:spChg chg="mod">
          <ac:chgData name="" userId="2c0bebdc908efcab" providerId="LiveId" clId="{2E66F4A7-C4CF-4DBC-ADBF-5B2600AC1A2D}" dt="2019-01-28T08:43:44.724" v="1" actId="27636"/>
          <ac:spMkLst>
            <pc:docMk/>
            <pc:sldMk cId="362898535" sldId="264"/>
            <ac:spMk id="3" creationId="{7BCED3D3-8586-4A4E-A721-49DFC9262507}"/>
          </ac:spMkLst>
        </pc:spChg>
      </pc:sldChg>
      <pc:sldChg chg="modSp">
        <pc:chgData name="" userId="2c0bebdc908efcab" providerId="LiveId" clId="{2E66F4A7-C4CF-4DBC-ADBF-5B2600AC1A2D}" dt="2019-01-28T08:43:44.744" v="2" actId="27636"/>
        <pc:sldMkLst>
          <pc:docMk/>
          <pc:sldMk cId="1607716168" sldId="265"/>
        </pc:sldMkLst>
        <pc:spChg chg="mod">
          <ac:chgData name="" userId="2c0bebdc908efcab" providerId="LiveId" clId="{2E66F4A7-C4CF-4DBC-ADBF-5B2600AC1A2D}" dt="2019-01-28T08:43:44.744" v="2" actId="27636"/>
          <ac:spMkLst>
            <pc:docMk/>
            <pc:sldMk cId="1607716168" sldId="265"/>
            <ac:spMk id="3" creationId="{0C45012C-A715-4151-9730-320FD9295E76}"/>
          </ac:spMkLst>
        </pc:spChg>
      </pc:sldChg>
      <pc:sldChg chg="modSp">
        <pc:chgData name="" userId="2c0bebdc908efcab" providerId="LiveId" clId="{2E66F4A7-C4CF-4DBC-ADBF-5B2600AC1A2D}" dt="2019-01-28T09:14:02.658" v="6" actId="255"/>
        <pc:sldMkLst>
          <pc:docMk/>
          <pc:sldMk cId="1537868705" sldId="270"/>
        </pc:sldMkLst>
        <pc:spChg chg="mod">
          <ac:chgData name="" userId="2c0bebdc908efcab" providerId="LiveId" clId="{2E66F4A7-C4CF-4DBC-ADBF-5B2600AC1A2D}" dt="2019-01-28T09:13:48.004" v="3" actId="20577"/>
          <ac:spMkLst>
            <pc:docMk/>
            <pc:sldMk cId="1537868705" sldId="270"/>
            <ac:spMk id="2" creationId="{D7AA1042-4F4E-4F01-83EA-7E72D9135731}"/>
          </ac:spMkLst>
        </pc:spChg>
        <pc:graphicFrameChg chg="mod modGraphic">
          <ac:chgData name="" userId="2c0bebdc908efcab" providerId="LiveId" clId="{2E66F4A7-C4CF-4DBC-ADBF-5B2600AC1A2D}" dt="2019-01-28T09:14:02.658" v="6" actId="255"/>
          <ac:graphicFrameMkLst>
            <pc:docMk/>
            <pc:sldMk cId="1537868705" sldId="270"/>
            <ac:graphicFrameMk id="4" creationId="{8125F68D-1F9C-431E-8DFB-75D416A53404}"/>
          </ac:graphicFrameMkLst>
        </pc:graphicFrameChg>
      </pc:sldChg>
      <pc:sldChg chg="modSp">
        <pc:chgData name="" userId="2c0bebdc908efcab" providerId="LiveId" clId="{2E66F4A7-C4CF-4DBC-ADBF-5B2600AC1A2D}" dt="2019-01-31T18:27:58.524" v="40" actId="5793"/>
        <pc:sldMkLst>
          <pc:docMk/>
          <pc:sldMk cId="178798329" sldId="272"/>
        </pc:sldMkLst>
        <pc:spChg chg="mod">
          <ac:chgData name="" userId="2c0bebdc908efcab" providerId="LiveId" clId="{2E66F4A7-C4CF-4DBC-ADBF-5B2600AC1A2D}" dt="2019-01-31T18:26:25.107" v="26" actId="20577"/>
          <ac:spMkLst>
            <pc:docMk/>
            <pc:sldMk cId="178798329" sldId="272"/>
            <ac:spMk id="4" creationId="{7E385EBB-EE0D-4BFA-9004-11CF7EDDD3E6}"/>
          </ac:spMkLst>
        </pc:spChg>
        <pc:spChg chg="mod">
          <ac:chgData name="" userId="2c0bebdc908efcab" providerId="LiveId" clId="{2E66F4A7-C4CF-4DBC-ADBF-5B2600AC1A2D}" dt="2019-01-31T18:27:58.524" v="40" actId="5793"/>
          <ac:spMkLst>
            <pc:docMk/>
            <pc:sldMk cId="178798329" sldId="272"/>
            <ac:spMk id="6" creationId="{D067B430-9C52-45FD-B4DC-9159769D6E4C}"/>
          </ac:spMkLst>
        </pc:spChg>
      </pc:sldChg>
      <pc:sldChg chg="modSp add">
        <pc:chgData name="" userId="2c0bebdc908efcab" providerId="LiveId" clId="{2E66F4A7-C4CF-4DBC-ADBF-5B2600AC1A2D}" dt="2019-01-31T18:28:43.582" v="77" actId="313"/>
        <pc:sldMkLst>
          <pc:docMk/>
          <pc:sldMk cId="3099868027" sldId="273"/>
        </pc:sldMkLst>
        <pc:spChg chg="mod">
          <ac:chgData name="" userId="2c0bebdc908efcab" providerId="LiveId" clId="{2E66F4A7-C4CF-4DBC-ADBF-5B2600AC1A2D}" dt="2019-01-31T18:28:23.042" v="49" actId="20577"/>
          <ac:spMkLst>
            <pc:docMk/>
            <pc:sldMk cId="3099868027" sldId="273"/>
            <ac:spMk id="2" creationId="{BCA56609-15D0-4156-A099-51C5E86DC6A7}"/>
          </ac:spMkLst>
        </pc:spChg>
        <pc:spChg chg="mod">
          <ac:chgData name="" userId="2c0bebdc908efcab" providerId="LiveId" clId="{2E66F4A7-C4CF-4DBC-ADBF-5B2600AC1A2D}" dt="2019-01-31T18:28:43.582" v="77" actId="313"/>
          <ac:spMkLst>
            <pc:docMk/>
            <pc:sldMk cId="3099868027" sldId="273"/>
            <ac:spMk id="3" creationId="{6BE6339C-112D-4DC6-8912-DC31234E6AC3}"/>
          </ac:spMkLst>
        </pc:spChg>
      </pc:sldChg>
      <pc:sldChg chg="modSp add">
        <pc:chgData name="" userId="2c0bebdc908efcab" providerId="LiveId" clId="{2E66F4A7-C4CF-4DBC-ADBF-5B2600AC1A2D}" dt="2019-01-31T18:30:02.763" v="146" actId="20577"/>
        <pc:sldMkLst>
          <pc:docMk/>
          <pc:sldMk cId="1398993215" sldId="274"/>
        </pc:sldMkLst>
        <pc:spChg chg="mod">
          <ac:chgData name="" userId="2c0bebdc908efcab" providerId="LiveId" clId="{2E66F4A7-C4CF-4DBC-ADBF-5B2600AC1A2D}" dt="2019-01-31T18:29:48.513" v="125" actId="20577"/>
          <ac:spMkLst>
            <pc:docMk/>
            <pc:sldMk cId="1398993215" sldId="274"/>
            <ac:spMk id="2" creationId="{EFDAC007-02D3-433A-9DC8-4D5002BEA5AE}"/>
          </ac:spMkLst>
        </pc:spChg>
        <pc:spChg chg="mod">
          <ac:chgData name="" userId="2c0bebdc908efcab" providerId="LiveId" clId="{2E66F4A7-C4CF-4DBC-ADBF-5B2600AC1A2D}" dt="2019-01-31T18:30:02.763" v="146" actId="20577"/>
          <ac:spMkLst>
            <pc:docMk/>
            <pc:sldMk cId="1398993215" sldId="274"/>
            <ac:spMk id="3" creationId="{AE57CB0D-3FB6-46ED-946E-7B7C9A437C20}"/>
          </ac:spMkLst>
        </pc:spChg>
      </pc:sldChg>
      <pc:sldChg chg="modSp add">
        <pc:chgData name="" userId="2c0bebdc908efcab" providerId="LiveId" clId="{2E66F4A7-C4CF-4DBC-ADBF-5B2600AC1A2D}" dt="2019-01-31T18:34:21.050" v="205" actId="20577"/>
        <pc:sldMkLst>
          <pc:docMk/>
          <pc:sldMk cId="868321543" sldId="275"/>
        </pc:sldMkLst>
        <pc:spChg chg="mod">
          <ac:chgData name="" userId="2c0bebdc908efcab" providerId="LiveId" clId="{2E66F4A7-C4CF-4DBC-ADBF-5B2600AC1A2D}" dt="2019-01-31T18:32:12.148" v="153" actId="20577"/>
          <ac:spMkLst>
            <pc:docMk/>
            <pc:sldMk cId="868321543" sldId="275"/>
            <ac:spMk id="2" creationId="{1169BB02-42B2-4421-A617-032C46F96EB5}"/>
          </ac:spMkLst>
        </pc:spChg>
        <pc:spChg chg="mod">
          <ac:chgData name="" userId="2c0bebdc908efcab" providerId="LiveId" clId="{2E66F4A7-C4CF-4DBC-ADBF-5B2600AC1A2D}" dt="2019-01-31T18:34:21.050" v="205" actId="20577"/>
          <ac:spMkLst>
            <pc:docMk/>
            <pc:sldMk cId="868321543" sldId="275"/>
            <ac:spMk id="3" creationId="{95DC43CC-3E89-4FE5-97EE-9238A40A9AB7}"/>
          </ac:spMkLst>
        </pc:spChg>
      </pc:sldChg>
      <pc:sldChg chg="modSp add">
        <pc:chgData name="" userId="2c0bebdc908efcab" providerId="LiveId" clId="{2E66F4A7-C4CF-4DBC-ADBF-5B2600AC1A2D}" dt="2019-01-31T18:33:29.343" v="182" actId="20577"/>
        <pc:sldMkLst>
          <pc:docMk/>
          <pc:sldMk cId="3197558970" sldId="276"/>
        </pc:sldMkLst>
        <pc:spChg chg="mod">
          <ac:chgData name="" userId="2c0bebdc908efcab" providerId="LiveId" clId="{2E66F4A7-C4CF-4DBC-ADBF-5B2600AC1A2D}" dt="2019-01-31T18:32:38.174" v="166" actId="20577"/>
          <ac:spMkLst>
            <pc:docMk/>
            <pc:sldMk cId="3197558970" sldId="276"/>
            <ac:spMk id="2" creationId="{745AC125-2FBB-4046-A6F2-821522EBF51B}"/>
          </ac:spMkLst>
        </pc:spChg>
        <pc:spChg chg="mod">
          <ac:chgData name="" userId="2c0bebdc908efcab" providerId="LiveId" clId="{2E66F4A7-C4CF-4DBC-ADBF-5B2600AC1A2D}" dt="2019-01-31T18:33:29.343" v="182" actId="20577"/>
          <ac:spMkLst>
            <pc:docMk/>
            <pc:sldMk cId="3197558970" sldId="276"/>
            <ac:spMk id="3" creationId="{35F3794C-8D8B-4D0A-889A-DABFEF405B98}"/>
          </ac:spMkLst>
        </pc:spChg>
      </pc:sldChg>
      <pc:sldChg chg="modSp add">
        <pc:chgData name="" userId="2c0bebdc908efcab" providerId="LiveId" clId="{2E66F4A7-C4CF-4DBC-ADBF-5B2600AC1A2D}" dt="2019-01-31T18:37:10.144" v="288" actId="20577"/>
        <pc:sldMkLst>
          <pc:docMk/>
          <pc:sldMk cId="3952938658" sldId="277"/>
        </pc:sldMkLst>
        <pc:spChg chg="mod">
          <ac:chgData name="" userId="2c0bebdc908efcab" providerId="LiveId" clId="{2E66F4A7-C4CF-4DBC-ADBF-5B2600AC1A2D}" dt="2019-01-31T18:35:55.985" v="256" actId="20577"/>
          <ac:spMkLst>
            <pc:docMk/>
            <pc:sldMk cId="3952938658" sldId="277"/>
            <ac:spMk id="2" creationId="{E0EB721C-169C-4F88-96F6-5AF14889BD1F}"/>
          </ac:spMkLst>
        </pc:spChg>
        <pc:spChg chg="mod">
          <ac:chgData name="" userId="2c0bebdc908efcab" providerId="LiveId" clId="{2E66F4A7-C4CF-4DBC-ADBF-5B2600AC1A2D}" dt="2019-01-31T18:37:10.144" v="288" actId="20577"/>
          <ac:spMkLst>
            <pc:docMk/>
            <pc:sldMk cId="3952938658" sldId="277"/>
            <ac:spMk id="3" creationId="{FB0AE2B1-4DB1-415F-8990-C68D4A7D0C5C}"/>
          </ac:spMkLst>
        </pc:spChg>
      </pc:sldChg>
      <pc:sldChg chg="modSp add">
        <pc:chgData name="" userId="2c0bebdc908efcab" providerId="LiveId" clId="{2E66F4A7-C4CF-4DBC-ADBF-5B2600AC1A2D}" dt="2019-01-31T18:37:40.921" v="317" actId="20577"/>
        <pc:sldMkLst>
          <pc:docMk/>
          <pc:sldMk cId="3333454896" sldId="278"/>
        </pc:sldMkLst>
        <pc:spChg chg="mod">
          <ac:chgData name="" userId="2c0bebdc908efcab" providerId="LiveId" clId="{2E66F4A7-C4CF-4DBC-ADBF-5B2600AC1A2D}" dt="2019-01-31T18:36:45.528" v="272"/>
          <ac:spMkLst>
            <pc:docMk/>
            <pc:sldMk cId="3333454896" sldId="278"/>
            <ac:spMk id="2" creationId="{D4B818CD-D32E-4DC3-ADFF-D612BAFC2237}"/>
          </ac:spMkLst>
        </pc:spChg>
        <pc:spChg chg="mod">
          <ac:chgData name="" userId="2c0bebdc908efcab" providerId="LiveId" clId="{2E66F4A7-C4CF-4DBC-ADBF-5B2600AC1A2D}" dt="2019-01-31T18:37:40.921" v="317" actId="20577"/>
          <ac:spMkLst>
            <pc:docMk/>
            <pc:sldMk cId="3333454896" sldId="278"/>
            <ac:spMk id="3" creationId="{BCA24785-1BF7-4E5B-8223-2E94F721B9C3}"/>
          </ac:spMkLst>
        </pc:spChg>
      </pc:sldChg>
      <pc:sldChg chg="modSp add">
        <pc:chgData name="" userId="2c0bebdc908efcab" providerId="LiveId" clId="{2E66F4A7-C4CF-4DBC-ADBF-5B2600AC1A2D}" dt="2019-01-31T18:39:25.603" v="335" actId="27636"/>
        <pc:sldMkLst>
          <pc:docMk/>
          <pc:sldMk cId="3918690430" sldId="279"/>
        </pc:sldMkLst>
        <pc:spChg chg="mod">
          <ac:chgData name="" userId="2c0bebdc908efcab" providerId="LiveId" clId="{2E66F4A7-C4CF-4DBC-ADBF-5B2600AC1A2D}" dt="2019-01-31T18:39:01.920" v="320" actId="20577"/>
          <ac:spMkLst>
            <pc:docMk/>
            <pc:sldMk cId="3918690430" sldId="279"/>
            <ac:spMk id="2" creationId="{2CF7D850-BD2F-4DC0-A88C-CFC21CFD5FBE}"/>
          </ac:spMkLst>
        </pc:spChg>
        <pc:spChg chg="mod">
          <ac:chgData name="" userId="2c0bebdc908efcab" providerId="LiveId" clId="{2E66F4A7-C4CF-4DBC-ADBF-5B2600AC1A2D}" dt="2019-01-31T18:39:25.603" v="335" actId="27636"/>
          <ac:spMkLst>
            <pc:docMk/>
            <pc:sldMk cId="3918690430" sldId="279"/>
            <ac:spMk id="3" creationId="{0CD0BCA2-4EB7-440D-B2AA-4C08543BEF8C}"/>
          </ac:spMkLst>
        </pc:spChg>
      </pc:sldChg>
      <pc:sldChg chg="modSp add">
        <pc:chgData name="" userId="2c0bebdc908efcab" providerId="LiveId" clId="{2E66F4A7-C4CF-4DBC-ADBF-5B2600AC1A2D}" dt="2019-02-04T08:46:29.789" v="589" actId="20577"/>
        <pc:sldMkLst>
          <pc:docMk/>
          <pc:sldMk cId="760998164" sldId="280"/>
        </pc:sldMkLst>
        <pc:spChg chg="mod">
          <ac:chgData name="" userId="2c0bebdc908efcab" providerId="LiveId" clId="{2E66F4A7-C4CF-4DBC-ADBF-5B2600AC1A2D}" dt="2019-02-04T08:46:29.789" v="589" actId="20577"/>
          <ac:spMkLst>
            <pc:docMk/>
            <pc:sldMk cId="760998164" sldId="280"/>
            <ac:spMk id="2" creationId="{9143B672-10EC-42D8-811A-73527CC59BB9}"/>
          </ac:spMkLst>
        </pc:spChg>
        <pc:spChg chg="mod">
          <ac:chgData name="" userId="2c0bebdc908efcab" providerId="LiveId" clId="{2E66F4A7-C4CF-4DBC-ADBF-5B2600AC1A2D}" dt="2019-01-31T18:40:36.139" v="357" actId="20577"/>
          <ac:spMkLst>
            <pc:docMk/>
            <pc:sldMk cId="760998164" sldId="280"/>
            <ac:spMk id="3" creationId="{A4D94373-7CD4-4D60-A670-F90D79FA2C3D}"/>
          </ac:spMkLst>
        </pc:spChg>
      </pc:sldChg>
      <pc:sldChg chg="modSp add">
        <pc:chgData name="" userId="2c0bebdc908efcab" providerId="LiveId" clId="{2E66F4A7-C4CF-4DBC-ADBF-5B2600AC1A2D}" dt="2019-01-31T18:42:02.333" v="410" actId="20577"/>
        <pc:sldMkLst>
          <pc:docMk/>
          <pc:sldMk cId="3002440656" sldId="281"/>
        </pc:sldMkLst>
        <pc:spChg chg="mod">
          <ac:chgData name="" userId="2c0bebdc908efcab" providerId="LiveId" clId="{2E66F4A7-C4CF-4DBC-ADBF-5B2600AC1A2D}" dt="2019-01-31T18:41:13.047" v="376" actId="20577"/>
          <ac:spMkLst>
            <pc:docMk/>
            <pc:sldMk cId="3002440656" sldId="281"/>
            <ac:spMk id="2" creationId="{D5F5F723-5476-4FC4-A79E-EAA2F8EB761A}"/>
          </ac:spMkLst>
        </pc:spChg>
        <pc:spChg chg="mod">
          <ac:chgData name="" userId="2c0bebdc908efcab" providerId="LiveId" clId="{2E66F4A7-C4CF-4DBC-ADBF-5B2600AC1A2D}" dt="2019-01-31T18:42:02.333" v="410" actId="20577"/>
          <ac:spMkLst>
            <pc:docMk/>
            <pc:sldMk cId="3002440656" sldId="281"/>
            <ac:spMk id="3" creationId="{1DABC275-D4F8-4589-8536-4E1ED276B29F}"/>
          </ac:spMkLst>
        </pc:spChg>
      </pc:sldChg>
      <pc:sldChg chg="modSp add">
        <pc:chgData name="" userId="2c0bebdc908efcab" providerId="LiveId" clId="{2E66F4A7-C4CF-4DBC-ADBF-5B2600AC1A2D}" dt="2019-01-31T18:43:54.196" v="519" actId="20577"/>
        <pc:sldMkLst>
          <pc:docMk/>
          <pc:sldMk cId="3840266467" sldId="282"/>
        </pc:sldMkLst>
        <pc:spChg chg="mod">
          <ac:chgData name="" userId="2c0bebdc908efcab" providerId="LiveId" clId="{2E66F4A7-C4CF-4DBC-ADBF-5B2600AC1A2D}" dt="2019-01-31T18:43:07.727" v="461" actId="20577"/>
          <ac:spMkLst>
            <pc:docMk/>
            <pc:sldMk cId="3840266467" sldId="282"/>
            <ac:spMk id="2" creationId="{7C7A501C-0D03-4F89-B257-1368491C5F15}"/>
          </ac:spMkLst>
        </pc:spChg>
        <pc:spChg chg="mod">
          <ac:chgData name="" userId="2c0bebdc908efcab" providerId="LiveId" clId="{2E66F4A7-C4CF-4DBC-ADBF-5B2600AC1A2D}" dt="2019-01-31T18:43:54.196" v="519" actId="20577"/>
          <ac:spMkLst>
            <pc:docMk/>
            <pc:sldMk cId="3840266467" sldId="282"/>
            <ac:spMk id="3" creationId="{A86BFD4F-CF1A-4B62-BF11-5406B28FD974}"/>
          </ac:spMkLst>
        </pc:spChg>
      </pc:sldChg>
      <pc:sldChg chg="modSp add">
        <pc:chgData name="" userId="2c0bebdc908efcab" providerId="LiveId" clId="{2E66F4A7-C4CF-4DBC-ADBF-5B2600AC1A2D}" dt="2019-01-31T18:44:25.795" v="533" actId="20577"/>
        <pc:sldMkLst>
          <pc:docMk/>
          <pc:sldMk cId="2618324167" sldId="283"/>
        </pc:sldMkLst>
        <pc:spChg chg="mod">
          <ac:chgData name="" userId="2c0bebdc908efcab" providerId="LiveId" clId="{2E66F4A7-C4CF-4DBC-ADBF-5B2600AC1A2D}" dt="2019-01-31T18:44:22.344" v="530" actId="20577"/>
          <ac:spMkLst>
            <pc:docMk/>
            <pc:sldMk cId="2618324167" sldId="283"/>
            <ac:spMk id="2" creationId="{B827F714-7744-476E-887B-F0F345ADDC25}"/>
          </ac:spMkLst>
        </pc:spChg>
        <pc:spChg chg="mod">
          <ac:chgData name="" userId="2c0bebdc908efcab" providerId="LiveId" clId="{2E66F4A7-C4CF-4DBC-ADBF-5B2600AC1A2D}" dt="2019-01-31T18:44:25.795" v="533" actId="20577"/>
          <ac:spMkLst>
            <pc:docMk/>
            <pc:sldMk cId="2618324167" sldId="283"/>
            <ac:spMk id="3" creationId="{EE3DADB2-74CE-4D64-BE31-35AADC0AAEDE}"/>
          </ac:spMkLst>
        </pc:spChg>
      </pc:sldChg>
      <pc:sldChg chg="modSp add">
        <pc:chgData name="" userId="2c0bebdc908efcab" providerId="LiveId" clId="{2E66F4A7-C4CF-4DBC-ADBF-5B2600AC1A2D}" dt="2019-01-31T18:46:37.559" v="584" actId="27636"/>
        <pc:sldMkLst>
          <pc:docMk/>
          <pc:sldMk cId="1548491615" sldId="284"/>
        </pc:sldMkLst>
        <pc:spChg chg="mod">
          <ac:chgData name="" userId="2c0bebdc908efcab" providerId="LiveId" clId="{2E66F4A7-C4CF-4DBC-ADBF-5B2600AC1A2D}" dt="2019-01-31T18:46:30.260" v="573" actId="20577"/>
          <ac:spMkLst>
            <pc:docMk/>
            <pc:sldMk cId="1548491615" sldId="284"/>
            <ac:spMk id="2" creationId="{8A2F8C23-0BCE-4537-BCC3-5185911C588B}"/>
          </ac:spMkLst>
        </pc:spChg>
        <pc:spChg chg="mod">
          <ac:chgData name="" userId="2c0bebdc908efcab" providerId="LiveId" clId="{2E66F4A7-C4CF-4DBC-ADBF-5B2600AC1A2D}" dt="2019-01-31T18:46:37.559" v="584" actId="27636"/>
          <ac:spMkLst>
            <pc:docMk/>
            <pc:sldMk cId="1548491615" sldId="284"/>
            <ac:spMk id="3" creationId="{1C57FF70-0384-47B9-BD3F-13F4F76FB80C}"/>
          </ac:spMkLst>
        </pc:spChg>
      </pc:sldChg>
      <pc:sldChg chg="add">
        <pc:chgData name="" userId="2c0bebdc908efcab" providerId="LiveId" clId="{2E66F4A7-C4CF-4DBC-ADBF-5B2600AC1A2D}" dt="2019-01-31T18:46:54.716" v="585"/>
        <pc:sldMkLst>
          <pc:docMk/>
          <pc:sldMk cId="3709763675" sldId="28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1068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106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771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7242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5430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3422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356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771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315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3601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79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A0EC096-61AB-4D51-9C98-18EA4A36F2F5}" type="datetimeFigureOut">
              <a:rPr lang="pl-PL" smtClean="0"/>
              <a:t>04.02.2019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7C162DC-62A9-46AA-95A3-33DCAFF31F1B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48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DA9EAA-4551-4AA7-A91E-8487C6379A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DOM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E69C801-3B2B-4843-9CA1-573ADF2FE6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JS</a:t>
            </a:r>
          </a:p>
        </p:txBody>
      </p:sp>
    </p:spTree>
    <p:extLst>
      <p:ext uri="{BB962C8B-B14F-4D97-AF65-F5344CB8AC3E}">
        <p14:creationId xmlns:p14="http://schemas.microsoft.com/office/powerpoint/2010/main" val="3851891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959D91-70FB-4E9D-A868-FCED98586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Znany 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45012C-A715-4151-9730-320FD9295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&lt;body&gt;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&lt;p id="demo"&gt;&lt;/p&gt;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 = "Hello World!";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&lt;/body&gt;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powyższym przykładzie </a:t>
            </a:r>
            <a:r>
              <a:rPr lang="pl-PL" dirty="0" err="1"/>
              <a:t>getElementById</a:t>
            </a:r>
            <a:r>
              <a:rPr lang="pl-PL" dirty="0"/>
              <a:t> jest metodą, a </a:t>
            </a:r>
            <a:r>
              <a:rPr lang="pl-PL" dirty="0" err="1"/>
              <a:t>innerHTML</a:t>
            </a:r>
            <a:r>
              <a:rPr lang="pl-PL" dirty="0"/>
              <a:t> jest właściwością.</a:t>
            </a:r>
          </a:p>
        </p:txBody>
      </p:sp>
    </p:spTree>
    <p:extLst>
      <p:ext uri="{BB962C8B-B14F-4D97-AF65-F5344CB8AC3E}">
        <p14:creationId xmlns:p14="http://schemas.microsoft.com/office/powerpoint/2010/main" val="1607716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ED32-84BB-4A3A-A7C7-EC7F14E15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Sposoby znajdowania elementu HTML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A0F50382-CBD2-4DE0-B974-84CE16589F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527305"/>
              </p:ext>
            </p:extLst>
          </p:nvPr>
        </p:nvGraphicFramePr>
        <p:xfrm>
          <a:off x="838200" y="3274850"/>
          <a:ext cx="10515600" cy="1452888"/>
        </p:xfrm>
        <a:graphic>
          <a:graphicData uri="http://schemas.openxmlformats.org/drawingml/2006/table">
            <a:tbl>
              <a:tblPr/>
              <a:tblGrid>
                <a:gridCol w="5253746">
                  <a:extLst>
                    <a:ext uri="{9D8B030D-6E8A-4147-A177-3AD203B41FA5}">
                      <a16:colId xmlns:a16="http://schemas.microsoft.com/office/drawing/2014/main" val="4019316874"/>
                    </a:ext>
                  </a:extLst>
                </a:gridCol>
                <a:gridCol w="5261854">
                  <a:extLst>
                    <a:ext uri="{9D8B030D-6E8A-4147-A177-3AD203B41FA5}">
                      <a16:colId xmlns:a16="http://schemas.microsoft.com/office/drawing/2014/main" val="953307648"/>
                    </a:ext>
                  </a:extLst>
                </a:gridCol>
              </a:tblGrid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Metoda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Opis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976605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document.getElementById(</a:t>
                      </a:r>
                      <a:r>
                        <a:rPr lang="pl-PL" sz="1500" i="1">
                          <a:effectLst/>
                        </a:rPr>
                        <a:t>id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Znalezienie po id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187963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document.getElementsByTagName(</a:t>
                      </a:r>
                      <a:r>
                        <a:rPr lang="pl-PL" sz="1500" i="1">
                          <a:effectLst/>
                        </a:rPr>
                        <a:t>name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Po nazwie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536711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document.getElementsByClassName(</a:t>
                      </a:r>
                      <a:r>
                        <a:rPr lang="pl-PL" sz="1500" i="1">
                          <a:effectLst/>
                        </a:rPr>
                        <a:t>name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Po nazwie klasy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8432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773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F6ACE6-FB49-46DC-9F5B-91D2D160A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elementu HTML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2FAE642-3D6A-482E-BC34-6CAEED07E7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572163"/>
              </p:ext>
            </p:extLst>
          </p:nvPr>
        </p:nvGraphicFramePr>
        <p:xfrm>
          <a:off x="838200" y="3093239"/>
          <a:ext cx="10515600" cy="1816110"/>
        </p:xfrm>
        <a:graphic>
          <a:graphicData uri="http://schemas.openxmlformats.org/drawingml/2006/table">
            <a:tbl>
              <a:tblPr/>
              <a:tblGrid>
                <a:gridCol w="5253746">
                  <a:extLst>
                    <a:ext uri="{9D8B030D-6E8A-4147-A177-3AD203B41FA5}">
                      <a16:colId xmlns:a16="http://schemas.microsoft.com/office/drawing/2014/main" val="609915427"/>
                    </a:ext>
                  </a:extLst>
                </a:gridCol>
                <a:gridCol w="5261854">
                  <a:extLst>
                    <a:ext uri="{9D8B030D-6E8A-4147-A177-3AD203B41FA5}">
                      <a16:colId xmlns:a16="http://schemas.microsoft.com/office/drawing/2014/main" val="1353116949"/>
                    </a:ext>
                  </a:extLst>
                </a:gridCol>
              </a:tblGrid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Metoda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Opis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735785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i="1">
                          <a:effectLst/>
                        </a:rPr>
                        <a:t>element</a:t>
                      </a:r>
                      <a:r>
                        <a:rPr lang="en-US" sz="1500">
                          <a:effectLst/>
                        </a:rPr>
                        <a:t>.innerHTML =  </a:t>
                      </a:r>
                      <a:r>
                        <a:rPr lang="en-US" sz="1500" i="1">
                          <a:effectLst/>
                        </a:rPr>
                        <a:t>new html content</a:t>
                      </a:r>
                      <a:endParaRPr lang="en-US" sz="1500">
                        <a:effectLst/>
                      </a:endParaRP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Zmiana wewnętrznego HTML na podany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026692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i="1">
                          <a:effectLst/>
                        </a:rPr>
                        <a:t>element</a:t>
                      </a:r>
                      <a:r>
                        <a:rPr lang="pl-PL" sz="1500">
                          <a:effectLst/>
                        </a:rPr>
                        <a:t>.</a:t>
                      </a:r>
                      <a:r>
                        <a:rPr lang="pl-PL" sz="1500" i="1">
                          <a:effectLst/>
                        </a:rPr>
                        <a:t>attribute = new value</a:t>
                      </a:r>
                      <a:endParaRPr lang="pl-PL" sz="1500">
                        <a:effectLst/>
                      </a:endParaRP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Zmiana atrybutu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534522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i="1">
                          <a:effectLst/>
                        </a:rPr>
                        <a:t>element</a:t>
                      </a:r>
                      <a:r>
                        <a:rPr lang="pl-PL" sz="1500">
                          <a:effectLst/>
                        </a:rPr>
                        <a:t>.setAttribute</a:t>
                      </a:r>
                      <a:r>
                        <a:rPr lang="pl-PL" sz="1500" i="1">
                          <a:effectLst/>
                        </a:rPr>
                        <a:t>(attribute, value)</a:t>
                      </a:r>
                      <a:endParaRPr lang="pl-PL" sz="1500">
                        <a:effectLst/>
                      </a:endParaRP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Zmiana atrybutu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833776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i="1">
                          <a:effectLst/>
                        </a:rPr>
                        <a:t>element</a:t>
                      </a:r>
                      <a:r>
                        <a:rPr lang="pl-PL" sz="1500">
                          <a:effectLst/>
                        </a:rPr>
                        <a:t>.style.</a:t>
                      </a:r>
                      <a:r>
                        <a:rPr lang="pl-PL" sz="1500" i="1">
                          <a:effectLst/>
                        </a:rPr>
                        <a:t>property = new style</a:t>
                      </a:r>
                      <a:endParaRPr lang="pl-PL" sz="1500">
                        <a:effectLst/>
                      </a:endParaRP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Zmiana stylu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512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5875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417522-9928-44C7-B42C-681D0A17E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Dodawanie i usuwanie elementu</a:t>
            </a:r>
          </a:p>
        </p:txBody>
      </p:sp>
      <p:graphicFrame>
        <p:nvGraphicFramePr>
          <p:cNvPr id="8" name="Symbol zastępczy zawartości 7">
            <a:extLst>
              <a:ext uri="{FF2B5EF4-FFF2-40B4-BE49-F238E27FC236}">
                <a16:creationId xmlns:a16="http://schemas.microsoft.com/office/drawing/2014/main" id="{B8CFE753-597A-40BD-A0F8-5AE70B729E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704749"/>
              </p:ext>
            </p:extLst>
          </p:nvPr>
        </p:nvGraphicFramePr>
        <p:xfrm>
          <a:off x="838200" y="2911628"/>
          <a:ext cx="10515600" cy="2179332"/>
        </p:xfrm>
        <a:graphic>
          <a:graphicData uri="http://schemas.openxmlformats.org/drawingml/2006/table">
            <a:tbl>
              <a:tblPr/>
              <a:tblGrid>
                <a:gridCol w="5253746">
                  <a:extLst>
                    <a:ext uri="{9D8B030D-6E8A-4147-A177-3AD203B41FA5}">
                      <a16:colId xmlns:a16="http://schemas.microsoft.com/office/drawing/2014/main" val="3775355903"/>
                    </a:ext>
                  </a:extLst>
                </a:gridCol>
                <a:gridCol w="5261854">
                  <a:extLst>
                    <a:ext uri="{9D8B030D-6E8A-4147-A177-3AD203B41FA5}">
                      <a16:colId xmlns:a16="http://schemas.microsoft.com/office/drawing/2014/main" val="679153690"/>
                    </a:ext>
                  </a:extLst>
                </a:gridCol>
              </a:tblGrid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Metoda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Opis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035752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document.createElement(</a:t>
                      </a:r>
                      <a:r>
                        <a:rPr lang="pl-PL" sz="1500" i="1">
                          <a:effectLst/>
                        </a:rPr>
                        <a:t>element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Tworzenie elementu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139889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document.removeChild(</a:t>
                      </a:r>
                      <a:r>
                        <a:rPr lang="pl-PL" sz="1500" i="1">
                          <a:effectLst/>
                        </a:rPr>
                        <a:t>element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Usuwanie elementu 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130911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document.appendChild(</a:t>
                      </a:r>
                      <a:r>
                        <a:rPr lang="pl-PL" sz="1500" i="1">
                          <a:effectLst/>
                        </a:rPr>
                        <a:t>element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Dodawanie elementu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707496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document.replaceChild(</a:t>
                      </a:r>
                      <a:r>
                        <a:rPr lang="pl-PL" sz="1500" i="1">
                          <a:effectLst/>
                        </a:rPr>
                        <a:t>element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Zamiana elementu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397955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document.write(</a:t>
                      </a:r>
                      <a:r>
                        <a:rPr lang="pl-PL" sz="1500" i="1">
                          <a:effectLst/>
                        </a:rPr>
                        <a:t>text</a:t>
                      </a:r>
                      <a:r>
                        <a:rPr lang="pl-PL" sz="1500">
                          <a:effectLst/>
                        </a:rPr>
                        <a:t>)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Wpisanie do wyjścia HTML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228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1503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B4B793-EEFA-4E3B-A8F0-9D452E72D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Dodawanie eventu 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70CBFE13-F38F-445F-9554-BCC337E280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8350691"/>
              </p:ext>
            </p:extLst>
          </p:nvPr>
        </p:nvGraphicFramePr>
        <p:xfrm>
          <a:off x="838200" y="3638072"/>
          <a:ext cx="10515600" cy="726444"/>
        </p:xfrm>
        <a:graphic>
          <a:graphicData uri="http://schemas.openxmlformats.org/drawingml/2006/table">
            <a:tbl>
              <a:tblPr/>
              <a:tblGrid>
                <a:gridCol w="5253746">
                  <a:extLst>
                    <a:ext uri="{9D8B030D-6E8A-4147-A177-3AD203B41FA5}">
                      <a16:colId xmlns:a16="http://schemas.microsoft.com/office/drawing/2014/main" val="3405324225"/>
                    </a:ext>
                  </a:extLst>
                </a:gridCol>
                <a:gridCol w="5261854">
                  <a:extLst>
                    <a:ext uri="{9D8B030D-6E8A-4147-A177-3AD203B41FA5}">
                      <a16:colId xmlns:a16="http://schemas.microsoft.com/office/drawing/2014/main" val="2358401736"/>
                    </a:ext>
                  </a:extLst>
                </a:gridCol>
              </a:tblGrid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Method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Description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615849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 err="1">
                          <a:effectLst/>
                        </a:rPr>
                        <a:t>document.getElementById</a:t>
                      </a:r>
                      <a:r>
                        <a:rPr lang="pl-PL" sz="1500" dirty="0">
                          <a:effectLst/>
                        </a:rPr>
                        <a:t>(</a:t>
                      </a:r>
                      <a:r>
                        <a:rPr lang="pl-PL" sz="1500" i="1" dirty="0">
                          <a:effectLst/>
                        </a:rPr>
                        <a:t>id</a:t>
                      </a:r>
                      <a:r>
                        <a:rPr lang="pl-PL" sz="1500" dirty="0">
                          <a:effectLst/>
                        </a:rPr>
                        <a:t>).</a:t>
                      </a:r>
                      <a:r>
                        <a:rPr lang="pl-PL" sz="1500" dirty="0" err="1">
                          <a:effectLst/>
                        </a:rPr>
                        <a:t>onclick</a:t>
                      </a:r>
                      <a:r>
                        <a:rPr lang="pl-PL" sz="1500" dirty="0">
                          <a:effectLst/>
                        </a:rPr>
                        <a:t> = </a:t>
                      </a:r>
                      <a:r>
                        <a:rPr lang="pl-PL" sz="1500" dirty="0" err="1">
                          <a:effectLst/>
                        </a:rPr>
                        <a:t>function</a:t>
                      </a:r>
                      <a:r>
                        <a:rPr lang="pl-PL" sz="1500" dirty="0">
                          <a:effectLst/>
                        </a:rPr>
                        <a:t>(){</a:t>
                      </a:r>
                      <a:r>
                        <a:rPr lang="pl-PL" sz="1500" i="1" dirty="0" err="1">
                          <a:effectLst/>
                        </a:rPr>
                        <a:t>code</a:t>
                      </a:r>
                      <a:r>
                        <a:rPr lang="pl-PL" sz="1500" dirty="0">
                          <a:effectLst/>
                        </a:rPr>
                        <a:t>}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Dodawanie eventu do </a:t>
                      </a:r>
                      <a:r>
                        <a:rPr lang="pl-PL" sz="1500" dirty="0" err="1">
                          <a:effectLst/>
                        </a:rPr>
                        <a:t>onclick</a:t>
                      </a:r>
                      <a:endParaRPr lang="en-US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076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757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AA1042-4F4E-4F01-83EA-7E72D9135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8125F68D-1F9C-431E-8DFB-75D416A534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189172"/>
              </p:ext>
            </p:extLst>
          </p:nvPr>
        </p:nvGraphicFramePr>
        <p:xfrm>
          <a:off x="550416" y="408373"/>
          <a:ext cx="11132598" cy="6089582"/>
        </p:xfrm>
        <a:graphic>
          <a:graphicData uri="http://schemas.openxmlformats.org/drawingml/2006/table">
            <a:tbl>
              <a:tblPr/>
              <a:tblGrid>
                <a:gridCol w="3710866">
                  <a:extLst>
                    <a:ext uri="{9D8B030D-6E8A-4147-A177-3AD203B41FA5}">
                      <a16:colId xmlns:a16="http://schemas.microsoft.com/office/drawing/2014/main" val="2232133841"/>
                    </a:ext>
                  </a:extLst>
                </a:gridCol>
                <a:gridCol w="3710866">
                  <a:extLst>
                    <a:ext uri="{9D8B030D-6E8A-4147-A177-3AD203B41FA5}">
                      <a16:colId xmlns:a16="http://schemas.microsoft.com/office/drawing/2014/main" val="377765364"/>
                    </a:ext>
                  </a:extLst>
                </a:gridCol>
                <a:gridCol w="3710866">
                  <a:extLst>
                    <a:ext uri="{9D8B030D-6E8A-4147-A177-3AD203B41FA5}">
                      <a16:colId xmlns:a16="http://schemas.microsoft.com/office/drawing/2014/main" val="3789342622"/>
                    </a:ext>
                  </a:extLst>
                </a:gridCol>
              </a:tblGrid>
              <a:tr h="415091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Własność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Opis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DOM Wersja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717772"/>
                  </a:ext>
                </a:extLst>
              </a:tr>
              <a:tr h="668177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document.anchors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Zwraca wszystkie elementy a o nazwie</a:t>
                      </a:r>
                      <a:endParaRPr lang="en-US" sz="2000" dirty="0">
                        <a:effectLst/>
                      </a:endParaRP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1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265957"/>
                  </a:ext>
                </a:extLst>
              </a:tr>
              <a:tr h="684927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document.applets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solidFill>
                            <a:srgbClr val="FF0000"/>
                          </a:solidFill>
                          <a:effectLst/>
                        </a:rPr>
                        <a:t>Zwraca wszystkie aplety (W HTML5 brak)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1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369384"/>
                  </a:ext>
                </a:extLst>
              </a:tr>
              <a:tr h="668177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 err="1">
                          <a:effectLst/>
                        </a:rPr>
                        <a:t>document.baseURI</a:t>
                      </a:r>
                      <a:endParaRPr lang="pl-PL" sz="2000" dirty="0">
                        <a:effectLst/>
                      </a:endParaRP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Zwraca adres URI</a:t>
                      </a:r>
                      <a:endParaRPr lang="en-US" sz="2000" dirty="0">
                        <a:effectLst/>
                      </a:endParaRP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3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496420"/>
                  </a:ext>
                </a:extLst>
              </a:tr>
              <a:tr h="415091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document.body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Zwraca body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1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82319"/>
                  </a:ext>
                </a:extLst>
              </a:tr>
              <a:tr h="415091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 err="1">
                          <a:effectLst/>
                        </a:rPr>
                        <a:t>document.cookie</a:t>
                      </a:r>
                      <a:endParaRPr lang="pl-PL" sz="2000" dirty="0">
                        <a:effectLst/>
                      </a:endParaRP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Zwraca ciastka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1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060917"/>
                  </a:ext>
                </a:extLst>
              </a:tr>
              <a:tr h="415091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document.doctype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Zwraca </a:t>
                      </a:r>
                      <a:r>
                        <a:rPr lang="pl-PL" sz="2000" dirty="0" err="1">
                          <a:effectLst/>
                        </a:rPr>
                        <a:t>doctype</a:t>
                      </a:r>
                      <a:endParaRPr lang="pl-PL" sz="2000" dirty="0">
                        <a:effectLst/>
                      </a:endParaRP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3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1430890"/>
                  </a:ext>
                </a:extLst>
              </a:tr>
              <a:tr h="415091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document.documentElement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Zwraca </a:t>
                      </a:r>
                      <a:r>
                        <a:rPr lang="pl-PL" sz="2000" dirty="0" err="1">
                          <a:effectLst/>
                        </a:rPr>
                        <a:t>html</a:t>
                      </a:r>
                      <a:endParaRPr lang="pl-PL" sz="2000" dirty="0">
                        <a:effectLst/>
                      </a:endParaRP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3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218353"/>
                  </a:ext>
                </a:extLst>
              </a:tr>
              <a:tr h="415091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document.documentMode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Zwraca tryb przeglądarki</a:t>
                      </a:r>
                      <a:endParaRPr lang="en-US" sz="2000" dirty="0">
                        <a:effectLst/>
                      </a:endParaRP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3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893660"/>
                  </a:ext>
                </a:extLst>
              </a:tr>
              <a:tr h="415091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document.documentURI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Zwraca URI dokumentu</a:t>
                      </a:r>
                      <a:endParaRPr lang="en-US" sz="2000" dirty="0">
                        <a:effectLst/>
                      </a:endParaRP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3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129095"/>
                  </a:ext>
                </a:extLst>
              </a:tr>
              <a:tr h="668177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document.domain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Zwraca </a:t>
                      </a:r>
                      <a:r>
                        <a:rPr lang="pl-PL" sz="2000" dirty="0" err="1">
                          <a:effectLst/>
                        </a:rPr>
                        <a:t>domene</a:t>
                      </a:r>
                      <a:endParaRPr lang="en-US" sz="2000" dirty="0">
                        <a:effectLst/>
                      </a:endParaRP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1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814647"/>
                  </a:ext>
                </a:extLst>
              </a:tr>
              <a:tr h="415091"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>
                          <a:effectLst/>
                        </a:rPr>
                        <a:t>document.domConfig</a:t>
                      </a:r>
                    </a:p>
                  </a:txBody>
                  <a:tcPr marL="106650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solidFill>
                            <a:srgbClr val="E80000"/>
                          </a:solidFill>
                          <a:effectLst/>
                        </a:rPr>
                        <a:t>Zwraca konfigurację (skasowane)</a:t>
                      </a:r>
                      <a:endParaRPr lang="en-US" sz="2000" dirty="0">
                        <a:effectLst/>
                      </a:endParaRP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2000" dirty="0">
                          <a:effectLst/>
                        </a:rPr>
                        <a:t>3</a:t>
                      </a:r>
                    </a:p>
                  </a:txBody>
                  <a:tcPr marL="53325" marR="53325" marT="53325" marB="5332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7625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7868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11F8CB31-C46E-4373-9FB3-55337BEE0E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387117"/>
              </p:ext>
            </p:extLst>
          </p:nvPr>
        </p:nvGraphicFramePr>
        <p:xfrm>
          <a:off x="360727" y="142613"/>
          <a:ext cx="11107023" cy="6560190"/>
        </p:xfrm>
        <a:graphic>
          <a:graphicData uri="http://schemas.openxmlformats.org/drawingml/2006/table">
            <a:tbl>
              <a:tblPr/>
              <a:tblGrid>
                <a:gridCol w="3702341">
                  <a:extLst>
                    <a:ext uri="{9D8B030D-6E8A-4147-A177-3AD203B41FA5}">
                      <a16:colId xmlns:a16="http://schemas.microsoft.com/office/drawing/2014/main" val="2945875070"/>
                    </a:ext>
                  </a:extLst>
                </a:gridCol>
                <a:gridCol w="5324213">
                  <a:extLst>
                    <a:ext uri="{9D8B030D-6E8A-4147-A177-3AD203B41FA5}">
                      <a16:colId xmlns:a16="http://schemas.microsoft.com/office/drawing/2014/main" val="1188394879"/>
                    </a:ext>
                  </a:extLst>
                </a:gridCol>
                <a:gridCol w="2080469">
                  <a:extLst>
                    <a:ext uri="{9D8B030D-6E8A-4147-A177-3AD203B41FA5}">
                      <a16:colId xmlns:a16="http://schemas.microsoft.com/office/drawing/2014/main" val="3983806678"/>
                    </a:ext>
                  </a:extLst>
                </a:gridCol>
              </a:tblGrid>
              <a:tr h="367371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 err="1">
                          <a:effectLst/>
                        </a:rPr>
                        <a:t>document.embeds</a:t>
                      </a:r>
                      <a:endParaRPr lang="pl-PL" sz="1600" dirty="0">
                        <a:effectLst/>
                      </a:endParaRP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&lt;</a:t>
                      </a:r>
                      <a:r>
                        <a:rPr lang="pl-PL" sz="1600" dirty="0" err="1">
                          <a:effectLst/>
                        </a:rPr>
                        <a:t>embed</a:t>
                      </a:r>
                      <a:r>
                        <a:rPr lang="pl-PL" sz="1600" dirty="0">
                          <a:effectLst/>
                        </a:rPr>
                        <a:t>&gt;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3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646692"/>
                  </a:ext>
                </a:extLst>
              </a:tr>
              <a:tr h="367371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document.forms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&lt;form&gt; 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1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242027"/>
                  </a:ext>
                </a:extLst>
              </a:tr>
              <a:tr h="367371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document.head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&lt;</a:t>
                      </a:r>
                      <a:r>
                        <a:rPr lang="pl-PL" sz="1600" dirty="0" err="1">
                          <a:effectLst/>
                        </a:rPr>
                        <a:t>head</a:t>
                      </a:r>
                      <a:r>
                        <a:rPr lang="pl-PL" sz="1600" dirty="0">
                          <a:effectLst/>
                        </a:rPr>
                        <a:t>&gt;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3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052568"/>
                  </a:ext>
                </a:extLst>
              </a:tr>
              <a:tr h="367371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document.images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&lt;</a:t>
                      </a:r>
                      <a:r>
                        <a:rPr lang="pl-PL" sz="1600" dirty="0" err="1">
                          <a:effectLst/>
                        </a:rPr>
                        <a:t>img</a:t>
                      </a:r>
                      <a:r>
                        <a:rPr lang="pl-PL" sz="1600" dirty="0">
                          <a:effectLst/>
                        </a:rPr>
                        <a:t>&gt;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1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226239"/>
                  </a:ext>
                </a:extLst>
              </a:tr>
              <a:tr h="367371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document.implementation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implementacje DOM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3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793725"/>
                  </a:ext>
                </a:extLst>
              </a:tr>
              <a:tr h="603537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 err="1">
                          <a:effectLst/>
                        </a:rPr>
                        <a:t>document.inputEncoding</a:t>
                      </a:r>
                      <a:endParaRPr lang="pl-PL" sz="1600" dirty="0">
                        <a:effectLst/>
                      </a:endParaRP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kodowanie</a:t>
                      </a:r>
                      <a:endParaRPr lang="en-US" sz="1600" dirty="0">
                        <a:effectLst/>
                      </a:endParaRP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3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090980"/>
                  </a:ext>
                </a:extLst>
              </a:tr>
              <a:tr h="603537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document.lastModified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czas modyfikacji</a:t>
                      </a:r>
                      <a:endParaRPr lang="en-US" sz="1600" dirty="0">
                        <a:effectLst/>
                      </a:endParaRP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3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452822"/>
                  </a:ext>
                </a:extLst>
              </a:tr>
              <a:tr h="603537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document.links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linki</a:t>
                      </a:r>
                      <a:endParaRPr lang="en-US" sz="1600" dirty="0">
                        <a:effectLst/>
                      </a:endParaRP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1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662967"/>
                  </a:ext>
                </a:extLst>
              </a:tr>
              <a:tr h="603537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document.readyState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postęp wczytywania dokumentu</a:t>
                      </a:r>
                      <a:endParaRPr lang="en-US" sz="1600" dirty="0">
                        <a:effectLst/>
                      </a:endParaRP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3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806388"/>
                  </a:ext>
                </a:extLst>
              </a:tr>
              <a:tr h="603537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 err="1">
                          <a:effectLst/>
                        </a:rPr>
                        <a:t>document.referrer</a:t>
                      </a:r>
                      <a:endParaRPr lang="pl-PL" sz="1600" dirty="0">
                        <a:effectLst/>
                      </a:endParaRP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adres strony referującej</a:t>
                      </a:r>
                      <a:endParaRPr lang="en-US" sz="1600" dirty="0">
                        <a:effectLst/>
                      </a:endParaRP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1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735860"/>
                  </a:ext>
                </a:extLst>
              </a:tr>
              <a:tr h="367371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document.scripts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Zwraca&lt;</a:t>
                      </a:r>
                      <a:r>
                        <a:rPr lang="pl-PL" sz="1600" dirty="0" err="1">
                          <a:effectLst/>
                        </a:rPr>
                        <a:t>script</a:t>
                      </a:r>
                      <a:r>
                        <a:rPr lang="pl-PL" sz="1600" dirty="0">
                          <a:effectLst/>
                        </a:rPr>
                        <a:t>&gt;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3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396965"/>
                  </a:ext>
                </a:extLst>
              </a:tr>
              <a:tr h="367371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document.strictErrorChecking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jeśli wymuszono sprawdzanie błędów</a:t>
                      </a:r>
                      <a:endParaRPr lang="en-US" sz="1600" dirty="0">
                        <a:effectLst/>
                      </a:endParaRP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3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541317"/>
                  </a:ext>
                </a:extLst>
              </a:tr>
              <a:tr h="367371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document.title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&lt;</a:t>
                      </a:r>
                      <a:r>
                        <a:rPr lang="pl-PL" sz="1600" dirty="0" err="1">
                          <a:effectLst/>
                        </a:rPr>
                        <a:t>title</a:t>
                      </a:r>
                      <a:r>
                        <a:rPr lang="pl-PL" sz="1600" dirty="0">
                          <a:effectLst/>
                        </a:rPr>
                        <a:t>&gt;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1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320428"/>
                  </a:ext>
                </a:extLst>
              </a:tr>
              <a:tr h="603537"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>
                          <a:effectLst/>
                        </a:rPr>
                        <a:t>document.URL</a:t>
                      </a:r>
                    </a:p>
                  </a:txBody>
                  <a:tcPr marL="87027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Zwraca pełny URL</a:t>
                      </a:r>
                      <a:endParaRPr lang="en-US" sz="1600" dirty="0">
                        <a:effectLst/>
                      </a:endParaRP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dirty="0">
                          <a:effectLst/>
                        </a:rPr>
                        <a:t>1</a:t>
                      </a:r>
                    </a:p>
                  </a:txBody>
                  <a:tcPr marL="43513" marR="43513" marT="43513" marB="43513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641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435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E385EBB-EE0D-4BFA-9004-11CF7EDDD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Eventy DOM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067B430-9C52-45FD-B4DC-9159769D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JavaScript może zostać wykonany w momencie wystąpienia zdarzenia, np. Gdy użytkownik kliknie element HTML.</a:t>
            </a:r>
          </a:p>
          <a:p>
            <a:r>
              <a:rPr lang="pl-PL" dirty="0"/>
              <a:t>Aby wykonać kod, gdy użytkownik kliknie element, dodaj kod JavaScript do atrybutu zdarzenia HTML:</a:t>
            </a:r>
          </a:p>
          <a:p>
            <a:r>
              <a:rPr lang="pl-PL" dirty="0" err="1"/>
              <a:t>onclick</a:t>
            </a:r>
            <a:r>
              <a:rPr lang="pl-PL" dirty="0"/>
              <a:t> = JavaScript</a:t>
            </a:r>
          </a:p>
          <a:p>
            <a:pPr marL="0" indent="0">
              <a:buNone/>
            </a:pPr>
            <a:r>
              <a:rPr lang="pl-PL" dirty="0"/>
              <a:t>Przykłady zdarzeń HTML: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Gdy użytkownik kliknie myszą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Po załadowaniu strony internetowej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Po załadowaniu obrazu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Kiedy mysz porusza się nad elementem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Gdy pole wejściowe zostanie zmienione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Po przesłaniu formularza HTML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Gdy użytkownik uderzy klawisz</a:t>
            </a:r>
          </a:p>
        </p:txBody>
      </p:sp>
    </p:spTree>
    <p:extLst>
      <p:ext uri="{BB962C8B-B14F-4D97-AF65-F5344CB8AC3E}">
        <p14:creationId xmlns:p14="http://schemas.microsoft.com/office/powerpoint/2010/main" val="178798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A56609-15D0-4156-A099-51C5E86DC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E6339C-112D-4DC6-8912-DC31234E6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&lt;!DOCTYPE html&gt;</a:t>
            </a:r>
            <a:br>
              <a:rPr lang="en-US" dirty="0"/>
            </a:br>
            <a:r>
              <a:rPr lang="en-US" dirty="0"/>
              <a:t>&lt;html&gt;</a:t>
            </a:r>
            <a:br>
              <a:rPr lang="en-US" dirty="0"/>
            </a:br>
            <a:r>
              <a:rPr lang="en-US" dirty="0"/>
              <a:t>&lt;body&gt;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&lt;h1 onclick="</a:t>
            </a:r>
            <a:r>
              <a:rPr lang="en-US" dirty="0" err="1"/>
              <a:t>this.innerHTML</a:t>
            </a:r>
            <a:r>
              <a:rPr lang="en-US" dirty="0"/>
              <a:t> = </a:t>
            </a:r>
            <a:r>
              <a:rPr lang="pl-PL" dirty="0"/>
              <a:t>„Co żeś zrobił</a:t>
            </a:r>
            <a:r>
              <a:rPr lang="en-US" dirty="0"/>
              <a:t>!’”&gt;</a:t>
            </a:r>
            <a:r>
              <a:rPr lang="pl-PL" dirty="0"/>
              <a:t>Kliknij</a:t>
            </a:r>
            <a:r>
              <a:rPr lang="en-US" dirty="0"/>
              <a:t>!&lt;/h1&gt;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&lt;/body&gt;</a:t>
            </a:r>
            <a:br>
              <a:rPr lang="en-US" dirty="0"/>
            </a:br>
            <a:r>
              <a:rPr lang="en-US" dirty="0"/>
              <a:t>&lt;/html&gt;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9868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DAC007-02D3-433A-9DC8-4D5002BEA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Podobny przykład ale z uchwytem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57CB0D-3FB6-46ED-946E-7B7C9A437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&lt;!DOCTYPE 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&lt;body&gt;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&lt;h1 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changeText</a:t>
            </a:r>
            <a:r>
              <a:rPr lang="pl-PL" dirty="0"/>
              <a:t>(</a:t>
            </a:r>
            <a:r>
              <a:rPr lang="pl-PL" dirty="0" err="1"/>
              <a:t>this</a:t>
            </a:r>
            <a:r>
              <a:rPr lang="pl-PL" dirty="0"/>
              <a:t>)"&gt;Kliknij!&lt;/h1&gt;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 err="1"/>
              <a:t>function</a:t>
            </a:r>
            <a:r>
              <a:rPr lang="pl-PL" dirty="0"/>
              <a:t> </a:t>
            </a:r>
            <a:r>
              <a:rPr lang="pl-PL" dirty="0" err="1"/>
              <a:t>changeText</a:t>
            </a:r>
            <a:r>
              <a:rPr lang="pl-PL" dirty="0"/>
              <a:t>(id) { </a:t>
            </a:r>
            <a:br>
              <a:rPr lang="pl-PL" dirty="0"/>
            </a:br>
            <a:r>
              <a:rPr lang="pl-PL" dirty="0"/>
              <a:t>  </a:t>
            </a:r>
            <a:r>
              <a:rPr lang="pl-PL" dirty="0" err="1"/>
              <a:t>id.innerHTML</a:t>
            </a:r>
            <a:r>
              <a:rPr lang="pl-PL" dirty="0"/>
              <a:t> = „No i po co!";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&lt;/body&gt;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398993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CBF93D-A33D-4EA8-964B-6E9DA0774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F82934-88D9-4504-BCCE-D15480059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Obiekt dokumentu reprezentuje stronę internetową.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chcemy uzyskać dostęp do dowolnego elementu na stronie HTML, musimy zacząć od uzyskania dostępu do obiektu dokumentu.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48290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69BB02-42B2-4421-A617-032C46F96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onload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DC43CC-3E89-4FE5-97EE-9238A40A9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&lt;body </a:t>
            </a:r>
            <a:r>
              <a:rPr lang="pl-PL" dirty="0" err="1"/>
              <a:t>onload</a:t>
            </a:r>
            <a:r>
              <a:rPr lang="pl-PL" dirty="0"/>
              <a:t>="</a:t>
            </a:r>
            <a:r>
              <a:rPr lang="pl-PL" dirty="0" err="1"/>
              <a:t>checkCookies</a:t>
            </a:r>
            <a:r>
              <a:rPr lang="pl-PL" dirty="0"/>
              <a:t>()"&gt;</a:t>
            </a:r>
          </a:p>
          <a:p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checkCookies</a:t>
            </a:r>
            <a:r>
              <a:rPr lang="pl-PL" dirty="0"/>
              <a:t>() {</a:t>
            </a:r>
          </a:p>
          <a:p>
            <a:r>
              <a:rPr lang="pl-PL" dirty="0"/>
              <a:t>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text</a:t>
            </a:r>
            <a:r>
              <a:rPr lang="pl-PL" dirty="0"/>
              <a:t> = "";</a:t>
            </a:r>
          </a:p>
          <a:p>
            <a:r>
              <a:rPr lang="pl-PL" dirty="0"/>
              <a:t>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navigator.cookieEnabled</a:t>
            </a:r>
            <a:r>
              <a:rPr lang="pl-PL" dirty="0"/>
              <a:t> == </a:t>
            </a:r>
            <a:r>
              <a:rPr lang="pl-PL" dirty="0" err="1"/>
              <a:t>true</a:t>
            </a:r>
            <a:r>
              <a:rPr lang="pl-PL" dirty="0"/>
              <a:t>) {</a:t>
            </a:r>
          </a:p>
          <a:p>
            <a:r>
              <a:rPr lang="pl-PL" dirty="0"/>
              <a:t>    </a:t>
            </a:r>
            <a:r>
              <a:rPr lang="pl-PL" dirty="0" err="1"/>
              <a:t>text</a:t>
            </a:r>
            <a:r>
              <a:rPr lang="pl-PL" dirty="0"/>
              <a:t> = "</a:t>
            </a:r>
            <a:r>
              <a:rPr lang="pl-PL" dirty="0" err="1"/>
              <a:t>Cookies</a:t>
            </a:r>
            <a:r>
              <a:rPr lang="pl-PL" dirty="0"/>
              <a:t> są.";</a:t>
            </a:r>
          </a:p>
          <a:p>
            <a:r>
              <a:rPr lang="pl-PL" dirty="0"/>
              <a:t>  } </a:t>
            </a:r>
            <a:r>
              <a:rPr lang="pl-PL" dirty="0" err="1"/>
              <a:t>else</a:t>
            </a:r>
            <a:r>
              <a:rPr lang="pl-PL" dirty="0"/>
              <a:t> {</a:t>
            </a:r>
          </a:p>
          <a:p>
            <a:r>
              <a:rPr lang="pl-PL" dirty="0"/>
              <a:t>    </a:t>
            </a:r>
            <a:r>
              <a:rPr lang="pl-PL" dirty="0" err="1"/>
              <a:t>text</a:t>
            </a:r>
            <a:r>
              <a:rPr lang="pl-PL" dirty="0"/>
              <a:t> = "</a:t>
            </a:r>
            <a:r>
              <a:rPr lang="pl-PL" dirty="0" err="1"/>
              <a:t>Cookies</a:t>
            </a:r>
            <a:r>
              <a:rPr lang="pl-PL" dirty="0"/>
              <a:t> nie ma.";</a:t>
            </a:r>
          </a:p>
          <a:p>
            <a:r>
              <a:rPr lang="pl-PL" dirty="0"/>
              <a:t>  }</a:t>
            </a:r>
          </a:p>
          <a:p>
            <a:r>
              <a:rPr lang="pl-PL" dirty="0"/>
              <a:t>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text</a:t>
            </a:r>
            <a:r>
              <a:rPr lang="pl-PL" dirty="0"/>
              <a:t>;</a:t>
            </a:r>
          </a:p>
          <a:p>
            <a:r>
              <a:rPr lang="pl-PL" dirty="0"/>
              <a:t>}</a:t>
            </a:r>
          </a:p>
          <a:p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868321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5AC125-2FBB-4046-A6F2-821522EBF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Onchange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F3794C-8D8B-4D0A-889A-DABFEF40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"/>
              </a:lnSpc>
            </a:pPr>
            <a:r>
              <a:rPr lang="en-US" dirty="0"/>
              <a:t>&lt;!DOCTYPE html&gt;</a:t>
            </a:r>
            <a:endParaRPr lang="pl-PL" dirty="0"/>
          </a:p>
          <a:p>
            <a:pPr>
              <a:lnSpc>
                <a:spcPct val="20000"/>
              </a:lnSpc>
            </a:pPr>
            <a:r>
              <a:rPr lang="en-US" dirty="0"/>
              <a:t>&lt;html&gt;</a:t>
            </a:r>
          </a:p>
          <a:p>
            <a:pPr>
              <a:lnSpc>
                <a:spcPct val="20000"/>
              </a:lnSpc>
            </a:pPr>
            <a:r>
              <a:rPr lang="en-US" dirty="0"/>
              <a:t>&lt;head&gt;</a:t>
            </a:r>
          </a:p>
          <a:p>
            <a:pPr>
              <a:lnSpc>
                <a:spcPct val="20000"/>
              </a:lnSpc>
            </a:pPr>
            <a:r>
              <a:rPr lang="en-US" dirty="0"/>
              <a:t>&lt;script&gt;</a:t>
            </a:r>
          </a:p>
          <a:p>
            <a:pPr>
              <a:lnSpc>
                <a:spcPct val="20000"/>
              </a:lnSpc>
            </a:pPr>
            <a:r>
              <a:rPr lang="en-US" dirty="0"/>
              <a:t>function </a:t>
            </a:r>
            <a:r>
              <a:rPr lang="en-US" dirty="0" err="1"/>
              <a:t>myFunction</a:t>
            </a:r>
            <a:r>
              <a:rPr lang="en-US" dirty="0"/>
              <a:t>() {</a:t>
            </a:r>
          </a:p>
          <a:p>
            <a:pPr>
              <a:lnSpc>
                <a:spcPct val="20000"/>
              </a:lnSpc>
            </a:pPr>
            <a:r>
              <a:rPr lang="en-US" dirty="0"/>
              <a:t>  var x = </a:t>
            </a:r>
            <a:r>
              <a:rPr lang="en-US" dirty="0" err="1"/>
              <a:t>document.getElementById</a:t>
            </a:r>
            <a:r>
              <a:rPr lang="en-US" dirty="0"/>
              <a:t>("</a:t>
            </a:r>
            <a:r>
              <a:rPr lang="en-US" dirty="0" err="1"/>
              <a:t>fname</a:t>
            </a:r>
            <a:r>
              <a:rPr lang="en-US" dirty="0"/>
              <a:t>");</a:t>
            </a:r>
          </a:p>
          <a:p>
            <a:pPr>
              <a:lnSpc>
                <a:spcPct val="20000"/>
              </a:lnSpc>
            </a:pPr>
            <a:r>
              <a:rPr lang="en-US" dirty="0"/>
              <a:t>  </a:t>
            </a:r>
            <a:r>
              <a:rPr lang="en-US" dirty="0" err="1"/>
              <a:t>x.value</a:t>
            </a:r>
            <a:r>
              <a:rPr lang="en-US" dirty="0"/>
              <a:t> = </a:t>
            </a:r>
            <a:r>
              <a:rPr lang="en-US" dirty="0" err="1"/>
              <a:t>x.value.toUpperCase</a:t>
            </a:r>
            <a:r>
              <a:rPr lang="en-US" dirty="0"/>
              <a:t>();</a:t>
            </a:r>
          </a:p>
          <a:p>
            <a:pPr>
              <a:lnSpc>
                <a:spcPct val="20000"/>
              </a:lnSpc>
            </a:pPr>
            <a:r>
              <a:rPr lang="en-US" dirty="0"/>
              <a:t>}</a:t>
            </a:r>
          </a:p>
          <a:p>
            <a:pPr>
              <a:lnSpc>
                <a:spcPct val="20000"/>
              </a:lnSpc>
            </a:pPr>
            <a:r>
              <a:rPr lang="en-US" dirty="0"/>
              <a:t>&lt;/script&gt;</a:t>
            </a:r>
          </a:p>
          <a:p>
            <a:pPr>
              <a:lnSpc>
                <a:spcPct val="20000"/>
              </a:lnSpc>
            </a:pPr>
            <a:r>
              <a:rPr lang="en-US" dirty="0"/>
              <a:t>&lt;/head&gt;</a:t>
            </a:r>
          </a:p>
          <a:p>
            <a:pPr>
              <a:lnSpc>
                <a:spcPct val="20000"/>
              </a:lnSpc>
            </a:pPr>
            <a:r>
              <a:rPr lang="en-US" dirty="0"/>
              <a:t>&lt;body&gt;</a:t>
            </a:r>
          </a:p>
          <a:p>
            <a:pPr>
              <a:lnSpc>
                <a:spcPct val="20000"/>
              </a:lnSpc>
            </a:pPr>
            <a:r>
              <a:rPr lang="en-US" dirty="0"/>
              <a:t>Enter your name: &lt;input type="text" id="</a:t>
            </a:r>
            <a:r>
              <a:rPr lang="en-US" dirty="0" err="1"/>
              <a:t>fname</a:t>
            </a:r>
            <a:r>
              <a:rPr lang="en-US" dirty="0"/>
              <a:t>" </a:t>
            </a:r>
            <a:r>
              <a:rPr lang="en-US" dirty="0" err="1"/>
              <a:t>onchange</a:t>
            </a:r>
            <a:r>
              <a:rPr lang="en-US" dirty="0"/>
              <a:t>="</a:t>
            </a:r>
            <a:r>
              <a:rPr lang="en-US" dirty="0" err="1"/>
              <a:t>myFunction</a:t>
            </a:r>
            <a:r>
              <a:rPr lang="en-US" dirty="0"/>
              <a:t>()"&gt;</a:t>
            </a:r>
          </a:p>
          <a:p>
            <a:pPr>
              <a:lnSpc>
                <a:spcPct val="20000"/>
              </a:lnSpc>
            </a:pPr>
            <a:r>
              <a:rPr lang="en-US" dirty="0"/>
              <a:t>&lt;/body&gt;</a:t>
            </a:r>
          </a:p>
          <a:p>
            <a:pPr>
              <a:lnSpc>
                <a:spcPct val="20000"/>
              </a:lnSpc>
            </a:pPr>
            <a:r>
              <a:rPr lang="en-US" dirty="0"/>
              <a:t>&lt;/html&gt;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75589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EB721C-169C-4F88-96F6-5AF14889B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On </a:t>
            </a:r>
            <a:r>
              <a:rPr lang="pl-PL" dirty="0" err="1"/>
              <a:t>mouse</a:t>
            </a:r>
            <a:r>
              <a:rPr lang="pl-PL" dirty="0"/>
              <a:t> </a:t>
            </a:r>
            <a:r>
              <a:rPr lang="pl-PL" dirty="0" err="1"/>
              <a:t>Over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0AE2B1-4DB1-415F-8990-C68D4A7D0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&lt;!DOCTYPE 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&lt;body&gt;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&lt;div </a:t>
            </a:r>
            <a:r>
              <a:rPr lang="pl-PL" dirty="0" err="1"/>
              <a:t>onmouseover</a:t>
            </a:r>
            <a:r>
              <a:rPr lang="pl-PL" dirty="0"/>
              <a:t>="</a:t>
            </a:r>
            <a:r>
              <a:rPr lang="pl-PL" dirty="0" err="1"/>
              <a:t>mOver</a:t>
            </a:r>
            <a:r>
              <a:rPr lang="pl-PL" dirty="0"/>
              <a:t>(</a:t>
            </a:r>
            <a:r>
              <a:rPr lang="pl-PL" dirty="0" err="1"/>
              <a:t>this</a:t>
            </a:r>
            <a:r>
              <a:rPr lang="pl-PL" dirty="0"/>
              <a:t>)" </a:t>
            </a:r>
            <a:r>
              <a:rPr lang="pl-PL" dirty="0" err="1"/>
              <a:t>onmouseout</a:t>
            </a:r>
            <a:r>
              <a:rPr lang="pl-PL" dirty="0"/>
              <a:t>="</a:t>
            </a:r>
            <a:r>
              <a:rPr lang="pl-PL" dirty="0" err="1"/>
              <a:t>mOut</a:t>
            </a:r>
            <a:r>
              <a:rPr lang="pl-PL" dirty="0"/>
              <a:t>(</a:t>
            </a:r>
            <a:r>
              <a:rPr lang="pl-PL" dirty="0" err="1"/>
              <a:t>this</a:t>
            </a:r>
            <a:r>
              <a:rPr lang="pl-PL" dirty="0"/>
              <a:t>)" 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style="background-color:red;width:120px;height:20px;padding:40px;"&gt;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Najedź&lt;/div&gt;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mOver</a:t>
            </a:r>
            <a:r>
              <a:rPr lang="pl-PL" dirty="0"/>
              <a:t>(</a:t>
            </a:r>
            <a:r>
              <a:rPr lang="pl-PL" dirty="0" err="1"/>
              <a:t>obj</a:t>
            </a:r>
            <a:r>
              <a:rPr lang="pl-PL" dirty="0"/>
              <a:t>) {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  </a:t>
            </a:r>
            <a:r>
              <a:rPr lang="pl-PL" dirty="0" err="1"/>
              <a:t>obj.innerHTML</a:t>
            </a:r>
            <a:r>
              <a:rPr lang="pl-PL" dirty="0"/>
              <a:t> = „jest"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}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mOut</a:t>
            </a:r>
            <a:r>
              <a:rPr lang="pl-PL" dirty="0"/>
              <a:t>(</a:t>
            </a:r>
            <a:r>
              <a:rPr lang="pl-PL" dirty="0" err="1"/>
              <a:t>obj</a:t>
            </a:r>
            <a:r>
              <a:rPr lang="pl-PL" dirty="0"/>
              <a:t>) {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  </a:t>
            </a:r>
            <a:r>
              <a:rPr lang="pl-PL" dirty="0" err="1"/>
              <a:t>obj.innerHTML</a:t>
            </a:r>
            <a:r>
              <a:rPr lang="pl-PL" dirty="0"/>
              <a:t> = „nie ma"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}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lnSpc>
                <a:spcPct val="40000"/>
              </a:lnSpc>
              <a:buNone/>
            </a:pPr>
            <a:endParaRPr lang="pl-PL" dirty="0"/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&lt;/body&gt;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 </a:t>
            </a:r>
          </a:p>
        </p:txBody>
      </p:sp>
    </p:spTree>
    <p:extLst>
      <p:ext uri="{BB962C8B-B14F-4D97-AF65-F5344CB8AC3E}">
        <p14:creationId xmlns:p14="http://schemas.microsoft.com/office/powerpoint/2010/main" val="39529386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B818CD-D32E-4DC3-ADFF-D612BAFC2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onmousedown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CA24785-1BF7-4E5B-8223-2E94F721B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&lt;div </a:t>
            </a:r>
            <a:r>
              <a:rPr lang="pl-PL" dirty="0" err="1"/>
              <a:t>onmousedown</a:t>
            </a:r>
            <a:r>
              <a:rPr lang="pl-PL" dirty="0"/>
              <a:t>="</a:t>
            </a:r>
            <a:r>
              <a:rPr lang="pl-PL" dirty="0" err="1"/>
              <a:t>mDown</a:t>
            </a:r>
            <a:r>
              <a:rPr lang="pl-PL" dirty="0"/>
              <a:t>(</a:t>
            </a:r>
            <a:r>
              <a:rPr lang="pl-PL" dirty="0" err="1"/>
              <a:t>this</a:t>
            </a:r>
            <a:r>
              <a:rPr lang="pl-PL" dirty="0"/>
              <a:t>)" </a:t>
            </a:r>
            <a:r>
              <a:rPr lang="pl-PL" dirty="0" err="1"/>
              <a:t>onmouseup</a:t>
            </a:r>
            <a:r>
              <a:rPr lang="pl-PL" dirty="0"/>
              <a:t>="</a:t>
            </a:r>
            <a:r>
              <a:rPr lang="pl-PL" dirty="0" err="1"/>
              <a:t>mUp</a:t>
            </a:r>
            <a:r>
              <a:rPr lang="pl-PL" dirty="0"/>
              <a:t>(</a:t>
            </a:r>
            <a:r>
              <a:rPr lang="pl-PL" dirty="0" err="1"/>
              <a:t>this</a:t>
            </a:r>
            <a:r>
              <a:rPr lang="pl-PL" dirty="0"/>
              <a:t>)"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style="background-color:red;width:90px;height:20px;padding:40px;"&gt;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klik&lt;/div&gt;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mDown</a:t>
            </a:r>
            <a:r>
              <a:rPr lang="pl-PL" dirty="0"/>
              <a:t>(</a:t>
            </a:r>
            <a:r>
              <a:rPr lang="pl-PL" dirty="0" err="1"/>
              <a:t>obj</a:t>
            </a:r>
            <a:r>
              <a:rPr lang="pl-PL" dirty="0"/>
              <a:t>) {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  </a:t>
            </a:r>
            <a:r>
              <a:rPr lang="pl-PL" dirty="0" err="1"/>
              <a:t>obj.style.backgroundColor</a:t>
            </a:r>
            <a:r>
              <a:rPr lang="pl-PL" dirty="0"/>
              <a:t> = „</a:t>
            </a:r>
            <a:r>
              <a:rPr lang="pl-PL" dirty="0" err="1"/>
              <a:t>blue</a:t>
            </a:r>
            <a:r>
              <a:rPr lang="pl-PL" dirty="0"/>
              <a:t>";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  </a:t>
            </a:r>
            <a:r>
              <a:rPr lang="pl-PL" dirty="0" err="1"/>
              <a:t>obj.innerHTML</a:t>
            </a:r>
            <a:r>
              <a:rPr lang="pl-PL" dirty="0"/>
              <a:t> = „zwolnij";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}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mUp</a:t>
            </a:r>
            <a:r>
              <a:rPr lang="pl-PL" dirty="0"/>
              <a:t>(</a:t>
            </a:r>
            <a:r>
              <a:rPr lang="pl-PL" dirty="0" err="1"/>
              <a:t>obj</a:t>
            </a:r>
            <a:r>
              <a:rPr lang="pl-PL" dirty="0"/>
              <a:t>) {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  </a:t>
            </a:r>
            <a:r>
              <a:rPr lang="pl-PL" dirty="0" err="1"/>
              <a:t>obj.style.backgroundColor</a:t>
            </a:r>
            <a:r>
              <a:rPr lang="pl-PL" dirty="0"/>
              <a:t>=„red";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  </a:t>
            </a:r>
            <a:r>
              <a:rPr lang="pl-PL" dirty="0" err="1"/>
              <a:t>obj.innerHTML</a:t>
            </a:r>
            <a:r>
              <a:rPr lang="pl-PL" dirty="0"/>
              <a:t>=„podziękował";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}</a:t>
            </a:r>
          </a:p>
          <a:p>
            <a:pPr marL="0" indent="0">
              <a:lnSpc>
                <a:spcPct val="40000"/>
              </a:lnSpc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3334548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F7D850-BD2F-4DC0-A88C-CFC21CFD5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DOM </a:t>
            </a:r>
            <a:r>
              <a:rPr lang="pl-PL" dirty="0" err="1"/>
              <a:t>EventListener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D0BCA2-4EB7-440D-B2AA-4C08543BE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addEventListener</a:t>
            </a:r>
            <a:r>
              <a:rPr lang="pl-PL" dirty="0"/>
              <a:t> () dołącza moduł obsługi zdarzeń do określonego elementu.</a:t>
            </a:r>
          </a:p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addEventListener</a:t>
            </a:r>
            <a:r>
              <a:rPr lang="pl-PL" dirty="0"/>
              <a:t> () dołącza moduł obsługi zdarzeń do elementu bez nadpisywania istniejących procedur obsługi zdarzeń.</a:t>
            </a:r>
          </a:p>
          <a:p>
            <a:pPr marL="0" indent="0">
              <a:buNone/>
            </a:pPr>
            <a:r>
              <a:rPr lang="pl-PL" dirty="0"/>
              <a:t>Możesz dodać wiele programów obsługi zdarzeń do jednego elementu.</a:t>
            </a:r>
          </a:p>
          <a:p>
            <a:pPr marL="0" indent="0">
              <a:buNone/>
            </a:pPr>
            <a:r>
              <a:rPr lang="pl-PL" dirty="0"/>
              <a:t>Możesz dodać wiele programów obsługi zdarzeń tego samego typu do jednego elementu, tj. Dwa zdarzenia "kliknięcia".</a:t>
            </a:r>
          </a:p>
          <a:p>
            <a:pPr marL="0" indent="0">
              <a:buNone/>
            </a:pPr>
            <a:r>
              <a:rPr lang="pl-PL" dirty="0"/>
              <a:t>Możesz dodać detektory zdarzeń do dowolnego obiektu DOM, nie tylko do elementów HTML. tj. obiekt okna.</a:t>
            </a:r>
          </a:p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addEventListener</a:t>
            </a:r>
            <a:r>
              <a:rPr lang="pl-PL" dirty="0"/>
              <a:t> () ułatwia kontrolowanie reakcji zdarzenia na propagację.</a:t>
            </a:r>
          </a:p>
          <a:p>
            <a:pPr marL="0" indent="0">
              <a:buNone/>
            </a:pPr>
            <a:r>
              <a:rPr lang="pl-PL" dirty="0"/>
              <a:t>Podczas korzystania z metody </a:t>
            </a:r>
            <a:r>
              <a:rPr lang="pl-PL" dirty="0" err="1"/>
              <a:t>addEventListener</a:t>
            </a:r>
            <a:r>
              <a:rPr lang="pl-PL" dirty="0"/>
              <a:t> () kod JavaScript jest oddzielany od znaczników HTML, co zapewnia lepszą czytelność i umożliwia dodawanie detektorów zdarzeń nawet wtedy, gdy nie kontrolujesz znaczników HTML.</a:t>
            </a:r>
          </a:p>
          <a:p>
            <a:pPr marL="0" indent="0">
              <a:buNone/>
            </a:pPr>
            <a:r>
              <a:rPr lang="pl-PL" dirty="0"/>
              <a:t>Możesz łatwo usunąć detektor zdarzeń za pomocą metody </a:t>
            </a:r>
            <a:r>
              <a:rPr lang="pl-PL" dirty="0" err="1"/>
              <a:t>removeEventListener</a:t>
            </a:r>
            <a:r>
              <a:rPr lang="pl-PL" dirty="0"/>
              <a:t> ().</a:t>
            </a:r>
          </a:p>
        </p:txBody>
      </p:sp>
    </p:spTree>
    <p:extLst>
      <p:ext uri="{BB962C8B-B14F-4D97-AF65-F5344CB8AC3E}">
        <p14:creationId xmlns:p14="http://schemas.microsoft.com/office/powerpoint/2010/main" val="39186904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43B672-10EC-42D8-811A-73527CC59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D94373-7CD4-4D60-A670-F90D79FA2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id="</a:t>
            </a:r>
            <a:r>
              <a:rPr lang="pl-PL" dirty="0" err="1"/>
              <a:t>myBtn</a:t>
            </a:r>
            <a:r>
              <a:rPr lang="pl-PL" dirty="0"/>
              <a:t>"&gt;Klik&lt;/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&lt;p id="demo"&gt;&lt;/p&gt;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myBtn</a:t>
            </a:r>
            <a:r>
              <a:rPr lang="pl-PL" dirty="0"/>
              <a:t>").</a:t>
            </a:r>
            <a:r>
              <a:rPr lang="pl-PL" dirty="0" err="1"/>
              <a:t>addEventListener</a:t>
            </a:r>
            <a:r>
              <a:rPr lang="pl-PL" dirty="0"/>
              <a:t>("</a:t>
            </a:r>
            <a:r>
              <a:rPr lang="pl-PL" dirty="0" err="1"/>
              <a:t>click</a:t>
            </a:r>
            <a:r>
              <a:rPr lang="pl-PL" dirty="0"/>
              <a:t>", </a:t>
            </a:r>
            <a:r>
              <a:rPr lang="pl-PL" dirty="0" err="1"/>
              <a:t>displayDate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displayDate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Date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7609981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F5F723-5476-4FC4-A79E-EAA2F8EB7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Składnia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ABC275-D4F8-4589-8536-4E1ED276B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element.addEventListener</a:t>
            </a:r>
            <a:r>
              <a:rPr lang="pl-PL" dirty="0"/>
              <a:t> (zdarzenie, funkcja);</a:t>
            </a:r>
          </a:p>
          <a:p>
            <a:r>
              <a:rPr lang="pl-PL" dirty="0"/>
              <a:t>Pierwszym parametrem jest typ zdarzenia (np. „</a:t>
            </a:r>
            <a:r>
              <a:rPr lang="pl-PL" dirty="0" err="1"/>
              <a:t>clik</a:t>
            </a:r>
            <a:r>
              <a:rPr lang="pl-PL" dirty="0"/>
              <a:t>" lub "</a:t>
            </a:r>
            <a:r>
              <a:rPr lang="pl-PL" dirty="0" err="1"/>
              <a:t>mousedown</a:t>
            </a:r>
            <a:r>
              <a:rPr lang="pl-PL" dirty="0"/>
              <a:t>").</a:t>
            </a:r>
          </a:p>
          <a:p>
            <a:r>
              <a:rPr lang="pl-PL" dirty="0"/>
              <a:t>Drugi parametr to funkcja, którą chcemy wywołać w momencie wystąpienia zdarzenia.</a:t>
            </a:r>
          </a:p>
          <a:p>
            <a:r>
              <a:rPr lang="pl-PL" dirty="0"/>
              <a:t>Zwróć uwagę, że przed wydarzeniem nie używasz prefiksu "on"; użyj „</a:t>
            </a:r>
            <a:r>
              <a:rPr lang="pl-PL" dirty="0" err="1"/>
              <a:t>click</a:t>
            </a:r>
            <a:r>
              <a:rPr lang="pl-PL" dirty="0"/>
              <a:t>" zamiast "</a:t>
            </a:r>
            <a:r>
              <a:rPr lang="pl-PL" dirty="0" err="1"/>
              <a:t>onclick</a:t>
            </a:r>
            <a:r>
              <a:rPr lang="pl-PL" dirty="0"/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30024406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7A501C-0D03-4F89-B257-1368491C5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Wiele eventów do jednego przycisku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6BFD4F-CF1A-4B62-BF11-5406B28FD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id="</a:t>
            </a:r>
            <a:r>
              <a:rPr lang="pl-PL" dirty="0" err="1"/>
              <a:t>myBtn</a:t>
            </a:r>
            <a:r>
              <a:rPr lang="pl-PL" dirty="0"/>
              <a:t>"&gt;Klik&lt;/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x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myBtn</a:t>
            </a:r>
            <a:r>
              <a:rPr lang="pl-PL" dirty="0"/>
              <a:t>");</a:t>
            </a:r>
          </a:p>
          <a:p>
            <a:pPr marL="0" indent="0">
              <a:buNone/>
            </a:pPr>
            <a:r>
              <a:rPr lang="pl-PL" dirty="0" err="1"/>
              <a:t>x.addEventListener</a:t>
            </a:r>
            <a:r>
              <a:rPr lang="pl-PL" dirty="0"/>
              <a:t>("</a:t>
            </a:r>
            <a:r>
              <a:rPr lang="pl-PL" dirty="0" err="1"/>
              <a:t>click</a:t>
            </a:r>
            <a:r>
              <a:rPr lang="pl-PL" dirty="0"/>
              <a:t>", </a:t>
            </a:r>
            <a:r>
              <a:rPr lang="pl-PL" dirty="0" err="1"/>
              <a:t>myFunction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 err="1"/>
              <a:t>x.addEventListener</a:t>
            </a:r>
            <a:r>
              <a:rPr lang="pl-PL" dirty="0"/>
              <a:t>("</a:t>
            </a:r>
            <a:r>
              <a:rPr lang="pl-PL" dirty="0" err="1"/>
              <a:t>click</a:t>
            </a:r>
            <a:r>
              <a:rPr lang="pl-PL" dirty="0"/>
              <a:t>", </a:t>
            </a:r>
            <a:r>
              <a:rPr lang="pl-PL" dirty="0" err="1"/>
              <a:t>otherFunction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myFunction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alert („Hello!");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someOtherFunction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alert („Ta funkcja też została wykonana!");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8402664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27F714-7744-476E-887B-F0F345ADD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Event okna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3DADB2-74CE-4D64-BE31-35AADC0AA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&lt;p id="demo"&gt;&lt;/p&gt;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window.addEventListener</a:t>
            </a:r>
            <a:r>
              <a:rPr lang="pl-PL" dirty="0"/>
              <a:t>("</a:t>
            </a:r>
            <a:r>
              <a:rPr lang="pl-PL" dirty="0" err="1"/>
              <a:t>resize</a:t>
            </a:r>
            <a:r>
              <a:rPr lang="pl-PL" dirty="0"/>
              <a:t>", </a:t>
            </a:r>
            <a:r>
              <a:rPr lang="pl-PL" dirty="0" err="1"/>
              <a:t>function</a:t>
            </a:r>
            <a:r>
              <a:rPr lang="pl-PL" dirty="0"/>
              <a:t>(){</a:t>
            </a:r>
          </a:p>
          <a:p>
            <a:pPr marL="0" indent="0">
              <a:buNone/>
            </a:pPr>
            <a:r>
              <a:rPr lang="pl-PL" dirty="0"/>
              <a:t>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Math.random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});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6183241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2F8C23-0BCE-4537-BCC3-5185911C5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Losowanie liczby za pomocą ruchu myszką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57FF70-0384-47B9-BD3F-13F4F76FB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&lt;div id="</a:t>
            </a:r>
            <a:r>
              <a:rPr lang="pl-PL" dirty="0" err="1"/>
              <a:t>myDIV</a:t>
            </a:r>
            <a:r>
              <a:rPr lang="pl-PL" dirty="0"/>
              <a:t>"&gt;</a:t>
            </a:r>
          </a:p>
          <a:p>
            <a:r>
              <a:rPr lang="pl-PL" dirty="0"/>
              <a:t>&lt;/div&gt;</a:t>
            </a:r>
          </a:p>
          <a:p>
            <a:r>
              <a:rPr lang="pl-PL" dirty="0"/>
              <a:t>&lt;p id="demo"&gt;&lt;/p&gt;</a:t>
            </a:r>
          </a:p>
          <a:p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myDIV</a:t>
            </a:r>
            <a:r>
              <a:rPr lang="pl-PL" dirty="0"/>
              <a:t>").</a:t>
            </a:r>
            <a:r>
              <a:rPr lang="pl-PL" dirty="0" err="1"/>
              <a:t>addEventListener</a:t>
            </a:r>
            <a:r>
              <a:rPr lang="pl-PL" dirty="0"/>
              <a:t>("</a:t>
            </a:r>
            <a:r>
              <a:rPr lang="pl-PL" dirty="0" err="1"/>
              <a:t>mousemove</a:t>
            </a:r>
            <a:r>
              <a:rPr lang="pl-PL" dirty="0"/>
              <a:t>", </a:t>
            </a:r>
            <a:r>
              <a:rPr lang="pl-PL" dirty="0" err="1"/>
              <a:t>myFunction</a:t>
            </a:r>
            <a:r>
              <a:rPr lang="pl-PL" dirty="0"/>
              <a:t>);</a:t>
            </a:r>
          </a:p>
          <a:p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myFunction</a:t>
            </a:r>
            <a:r>
              <a:rPr lang="pl-PL" dirty="0"/>
              <a:t>() {</a:t>
            </a:r>
          </a:p>
          <a:p>
            <a:r>
              <a:rPr lang="pl-PL" dirty="0"/>
              <a:t>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</a:t>
            </a:r>
            <a:r>
              <a:rPr lang="pl-PL" dirty="0" err="1"/>
              <a:t>Math.random</a:t>
            </a:r>
            <a:r>
              <a:rPr lang="pl-PL" dirty="0"/>
              <a:t>();</a:t>
            </a:r>
          </a:p>
          <a:p>
            <a:r>
              <a:rPr lang="pl-PL" dirty="0"/>
              <a:t>}</a:t>
            </a:r>
          </a:p>
          <a:p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548491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87FA73-1140-43A6-B523-F3F089C40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Możliwości DOM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259F78-7FB3-4C60-99F6-5917A7DAB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JavaScript może zmieniać wszystkie elementy HTML na stronie</a:t>
            </a:r>
          </a:p>
          <a:p>
            <a:pPr marL="0" indent="0">
              <a:buNone/>
            </a:pPr>
            <a:r>
              <a:rPr lang="pl-PL" dirty="0"/>
              <a:t>JavaScript może zmienić wszystkie atrybuty HTML na stronie</a:t>
            </a:r>
          </a:p>
          <a:p>
            <a:pPr marL="0" indent="0">
              <a:buNone/>
            </a:pPr>
            <a:r>
              <a:rPr lang="pl-PL" dirty="0"/>
              <a:t>JavaScript może zmienić wszystkie style CSS na stronie</a:t>
            </a:r>
          </a:p>
          <a:p>
            <a:pPr marL="0" indent="0">
              <a:buNone/>
            </a:pPr>
            <a:r>
              <a:rPr lang="pl-PL" dirty="0"/>
              <a:t>JavaScript może usuwać istniejące elementy i atrybuty HTML</a:t>
            </a:r>
          </a:p>
          <a:p>
            <a:pPr marL="0" indent="0">
              <a:buNone/>
            </a:pPr>
            <a:r>
              <a:rPr lang="pl-PL" dirty="0"/>
              <a:t>JavaScript może dodawać nowe elementy i atrybuty HTML</a:t>
            </a:r>
          </a:p>
          <a:p>
            <a:pPr marL="0" indent="0">
              <a:buNone/>
            </a:pPr>
            <a:r>
              <a:rPr lang="pl-PL" dirty="0"/>
              <a:t>JavaScript może reagować na wszystkie istniejące zdarzenia HTML na stronie</a:t>
            </a:r>
          </a:p>
          <a:p>
            <a:pPr marL="0" indent="0">
              <a:buNone/>
            </a:pPr>
            <a:r>
              <a:rPr lang="pl-PL" dirty="0"/>
              <a:t>JavaScript może tworzyć nowe zdarzenia HTML na stronie</a:t>
            </a:r>
          </a:p>
        </p:txBody>
      </p:sp>
    </p:spTree>
    <p:extLst>
      <p:ext uri="{BB962C8B-B14F-4D97-AF65-F5344CB8AC3E}">
        <p14:creationId xmlns:p14="http://schemas.microsoft.com/office/powerpoint/2010/main" val="31278266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066257-DEF3-430B-9A23-C135E86B9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D7303D-4843-44BC-867D-308B8CB0B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9763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A5101B-B917-4F9C-B12D-0269E9954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Co to jest DOM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2E7241-E6A0-42B0-A0E0-520F31EE0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DOM definiuje standard dostępu do dokumentów: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"Model obiektowy dokumentu DOM (W3C) to neutralny platformowo i językowo interfejs, który pozwala programom i skryptom dynamicznie uzyskiwać dostęp do treści, struktury i stylu dokumentu oraz aktualizować je."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Standard DOM W3C jest podzielony na 3 różne części: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Core</a:t>
            </a:r>
            <a:r>
              <a:rPr lang="pl-PL" dirty="0"/>
              <a:t> DOM - standardowy model dla wszystkich typów dokumentów</a:t>
            </a:r>
          </a:p>
          <a:p>
            <a:pPr marL="0" indent="0">
              <a:buNone/>
            </a:pPr>
            <a:r>
              <a:rPr lang="pl-PL" dirty="0"/>
              <a:t>XML DOM - standardowy model dla dokumentów XML</a:t>
            </a:r>
          </a:p>
          <a:p>
            <a:pPr marL="0" indent="0">
              <a:buNone/>
            </a:pPr>
            <a:r>
              <a:rPr lang="pl-PL" dirty="0"/>
              <a:t>HTML DOM - standardowy model dla dokumentów HTML</a:t>
            </a:r>
          </a:p>
        </p:txBody>
      </p:sp>
    </p:spTree>
    <p:extLst>
      <p:ext uri="{BB962C8B-B14F-4D97-AF65-F5344CB8AC3E}">
        <p14:creationId xmlns:p14="http://schemas.microsoft.com/office/powerpoint/2010/main" val="2754259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5A6493-B8ED-4A23-90BB-E80B56E69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 HTML DOM?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A02220-FAC7-4F05-9C40-F1B19C7A3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HTML DOM to standardowy model obiektowy i interfejs programowania dla HTML. Definiuje:</a:t>
            </a:r>
          </a:p>
          <a:p>
            <a:r>
              <a:rPr lang="pl-PL" dirty="0"/>
              <a:t>Elementy HTML jako obiekty</a:t>
            </a:r>
          </a:p>
          <a:p>
            <a:r>
              <a:rPr lang="pl-PL" dirty="0"/>
              <a:t>Właściwości wszystkich elementów HTML</a:t>
            </a:r>
          </a:p>
          <a:p>
            <a:r>
              <a:rPr lang="pl-PL" dirty="0"/>
              <a:t>Metody dostępu do wszystkich elementów HTML</a:t>
            </a:r>
          </a:p>
          <a:p>
            <a:r>
              <a:rPr lang="pl-PL" dirty="0"/>
              <a:t>Zdarzenia dla wszystkich elementów HTML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Innymi słowy: HTML DOM jest standardem, jak zdobywać, zmieniać, dodawać lub usuwać elementy HTML.</a:t>
            </a:r>
          </a:p>
        </p:txBody>
      </p:sp>
    </p:spTree>
    <p:extLst>
      <p:ext uri="{BB962C8B-B14F-4D97-AF65-F5344CB8AC3E}">
        <p14:creationId xmlns:p14="http://schemas.microsoft.com/office/powerpoint/2010/main" val="4203465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4999E0-005E-4792-81BF-99BE7FFDA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 descr="DOM HTML tree">
            <a:extLst>
              <a:ext uri="{FF2B5EF4-FFF2-40B4-BE49-F238E27FC236}">
                <a16:creationId xmlns:a16="http://schemas.microsoft.com/office/drawing/2014/main" id="{7BEB44AD-B49A-47DA-9443-1658A003222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112" y="686415"/>
            <a:ext cx="10021775" cy="548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81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B09DCA1D-7381-4C95-8CDB-19104E125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DOM Metody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9426347-74DB-4ACB-8439-259AD6AC6C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6943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1D0CBE-B6DE-4426-B371-EFAC5CA42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776DD2-B0B1-4ADA-BB95-AD4AACBCD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Metody HTML DOM to akcje, które można wykonać (na elementach HTML).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Właściwości HTML DOM to wartości (elementów HTML), które możesz ustawić lub zmienić.</a:t>
            </a:r>
          </a:p>
        </p:txBody>
      </p:sp>
    </p:spTree>
    <p:extLst>
      <p:ext uri="{BB962C8B-B14F-4D97-AF65-F5344CB8AC3E}">
        <p14:creationId xmlns:p14="http://schemas.microsoft.com/office/powerpoint/2010/main" val="539850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81A7BC-CD43-4ECD-A74D-9EED604EF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Interfejs programowania DOM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CED3D3-8586-4A4E-A721-49DFC9262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Dostęp do DOM HTML można uzyskać za pomocą JavaScript (i innych języków programowania).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DOM wszystkie elementy HTML są zdefiniowane jako obiekty.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Interfejs programistyczny to właściwości i metody każdego obiektu.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Właściwość to wartość, którą można uzyskać lub ustawić (np. Zmieniając zawartość elementu HTML).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Metoda to czynność, którą możesz wykonać (np. Dodać lub usunąć element HTML).</a:t>
            </a:r>
          </a:p>
        </p:txBody>
      </p:sp>
    </p:spTree>
    <p:extLst>
      <p:ext uri="{BB962C8B-B14F-4D97-AF65-F5344CB8AC3E}">
        <p14:creationId xmlns:p14="http://schemas.microsoft.com/office/powerpoint/2010/main" val="362898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78</TotalTime>
  <Words>1416</Words>
  <Application>Microsoft Office PowerPoint</Application>
  <PresentationFormat>Panoramiczny</PresentationFormat>
  <Paragraphs>296</Paragraphs>
  <Slides>30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5" baseType="lpstr">
      <vt:lpstr>Tw Cen MT</vt:lpstr>
      <vt:lpstr>Tw Cen MT Condensed</vt:lpstr>
      <vt:lpstr>Wingdings</vt:lpstr>
      <vt:lpstr>Wingdings 3</vt:lpstr>
      <vt:lpstr>Integralny</vt:lpstr>
      <vt:lpstr>DOM</vt:lpstr>
      <vt:lpstr>Wstęp</vt:lpstr>
      <vt:lpstr>Możliwości DOM</vt:lpstr>
      <vt:lpstr>Co to jest DOM</vt:lpstr>
      <vt:lpstr>A HTML DOM?</vt:lpstr>
      <vt:lpstr>Prezentacja programu PowerPoint</vt:lpstr>
      <vt:lpstr>DOM Metody</vt:lpstr>
      <vt:lpstr>Wstęp</vt:lpstr>
      <vt:lpstr>Interfejs programowania DOM</vt:lpstr>
      <vt:lpstr>Znany przykład</vt:lpstr>
      <vt:lpstr>Sposoby znajdowania elementu HTML</vt:lpstr>
      <vt:lpstr>Zmiana elementu HTML</vt:lpstr>
      <vt:lpstr>Dodawanie i usuwanie elementu</vt:lpstr>
      <vt:lpstr>Dodawanie eventu </vt:lpstr>
      <vt:lpstr>Prezentacja programu PowerPoint</vt:lpstr>
      <vt:lpstr>Prezentacja programu PowerPoint</vt:lpstr>
      <vt:lpstr>Eventy DOM</vt:lpstr>
      <vt:lpstr>Przykład</vt:lpstr>
      <vt:lpstr>Podobny przykład ale z uchwytem</vt:lpstr>
      <vt:lpstr>onload</vt:lpstr>
      <vt:lpstr>Onchange</vt:lpstr>
      <vt:lpstr>On mouse Over</vt:lpstr>
      <vt:lpstr>onmousedown</vt:lpstr>
      <vt:lpstr>DOM EventListener</vt:lpstr>
      <vt:lpstr>Przykład</vt:lpstr>
      <vt:lpstr>Składnia</vt:lpstr>
      <vt:lpstr>Wiele eventów do jednego przycisku</vt:lpstr>
      <vt:lpstr>Event okna</vt:lpstr>
      <vt:lpstr>Losowanie liczby za pomocą ruchu myszką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</dc:title>
  <dc:creator>Damian Radzik</dc:creator>
  <cp:lastModifiedBy>Damian Radzik</cp:lastModifiedBy>
  <cp:revision>3</cp:revision>
  <dcterms:created xsi:type="dcterms:W3CDTF">2019-01-26T11:30:07Z</dcterms:created>
  <dcterms:modified xsi:type="dcterms:W3CDTF">2019-02-04T08:46:36Z</dcterms:modified>
</cp:coreProperties>
</file>