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59"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3" autoAdjust="0"/>
    <p:restoredTop sz="94660"/>
  </p:normalViewPr>
  <p:slideViewPr>
    <p:cSldViewPr snapToGrid="0">
      <p:cViewPr varScale="1">
        <p:scale>
          <a:sx n="87" d="100"/>
          <a:sy n="87" d="100"/>
        </p:scale>
        <p:origin x="29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pl-PL"/>
              <a:t>Kliknij, aby edytować styl</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0AD1FC91-F7BF-465F-BD6A-3841C4D70809}" type="datetimeFigureOut">
              <a:rPr lang="pl-PL" smtClean="0"/>
              <a:t>25.09.2017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9255346" y="2750337"/>
            <a:ext cx="1171888" cy="1356442"/>
          </a:xfrm>
        </p:spPr>
        <p:txBody>
          <a:bodyPr/>
          <a:lstStyle/>
          <a:p>
            <a:fld id="{B38DB69A-FF4D-4ACF-A118-47A262D4ACB0}" type="slidenum">
              <a:rPr lang="pl-PL" smtClean="0"/>
              <a:t>‹#›</a:t>
            </a:fld>
            <a:endParaRPr lang="pl-PL"/>
          </a:p>
        </p:txBody>
      </p:sp>
    </p:spTree>
    <p:extLst>
      <p:ext uri="{BB962C8B-B14F-4D97-AF65-F5344CB8AC3E}">
        <p14:creationId xmlns:p14="http://schemas.microsoft.com/office/powerpoint/2010/main" val="2462603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pl-PL"/>
              <a:t>Kliknij, aby edytować styl</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0AD1FC91-F7BF-465F-BD6A-3841C4D70809}" type="datetimeFigureOut">
              <a:rPr lang="pl-PL" smtClean="0"/>
              <a:t>25.09.2017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11309"/>
            <a:ext cx="1154151" cy="1090789"/>
          </a:xfrm>
        </p:spPr>
        <p:txBody>
          <a:bodyPr/>
          <a:lstStyle/>
          <a:p>
            <a:fld id="{B38DB69A-FF4D-4ACF-A118-47A262D4ACB0}" type="slidenum">
              <a:rPr lang="pl-PL" smtClean="0"/>
              <a:t>‹#›</a:t>
            </a:fld>
            <a:endParaRPr lang="pl-PL"/>
          </a:p>
        </p:txBody>
      </p:sp>
    </p:spTree>
    <p:extLst>
      <p:ext uri="{BB962C8B-B14F-4D97-AF65-F5344CB8AC3E}">
        <p14:creationId xmlns:p14="http://schemas.microsoft.com/office/powerpoint/2010/main" val="1937617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pl-PL"/>
              <a:t>Kliknij, aby edytować styl</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0AD1FC91-F7BF-465F-BD6A-3841C4D70809}" type="datetimeFigureOut">
              <a:rPr lang="pl-PL" smtClean="0"/>
              <a:t>25.09.2017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11615"/>
            <a:ext cx="1154151" cy="1090789"/>
          </a:xfrm>
        </p:spPr>
        <p:txBody>
          <a:bodyPr/>
          <a:lstStyle/>
          <a:p>
            <a:fld id="{B38DB69A-FF4D-4ACF-A118-47A262D4ACB0}" type="slidenum">
              <a:rPr lang="pl-PL" smtClean="0"/>
              <a:t>‹#›</a:t>
            </a:fld>
            <a:endParaRPr lang="pl-PL"/>
          </a:p>
        </p:txBody>
      </p:sp>
    </p:spTree>
    <p:extLst>
      <p:ext uri="{BB962C8B-B14F-4D97-AF65-F5344CB8AC3E}">
        <p14:creationId xmlns:p14="http://schemas.microsoft.com/office/powerpoint/2010/main" val="9035870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pl-PL"/>
              <a:t>Kliknij, aby edytować styl</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0AD1FC91-F7BF-465F-BD6A-3841C4D70809}" type="datetimeFigureOut">
              <a:rPr lang="pl-PL" smtClean="0"/>
              <a:t>25.09.2017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09925"/>
            <a:ext cx="1154151" cy="1090789"/>
          </a:xfrm>
        </p:spPr>
        <p:txBody>
          <a:bodyPr/>
          <a:lstStyle/>
          <a:p>
            <a:fld id="{B38DB69A-FF4D-4ACF-A118-47A262D4ACB0}" type="slidenum">
              <a:rPr lang="pl-PL" smtClean="0"/>
              <a:t>‹#›</a:t>
            </a:fld>
            <a:endParaRPr lang="pl-PL"/>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3954200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pl-PL"/>
              <a:t>Kliknij, aby edytować styl</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0AD1FC91-F7BF-465F-BD6A-3841C4D70809}" type="datetimeFigureOut">
              <a:rPr lang="pl-PL" smtClean="0"/>
              <a:t>25.09.2017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09925"/>
            <a:ext cx="1154151" cy="1090789"/>
          </a:xfrm>
        </p:spPr>
        <p:txBody>
          <a:bodyPr/>
          <a:lstStyle/>
          <a:p>
            <a:fld id="{B38DB69A-FF4D-4ACF-A118-47A262D4ACB0}" type="slidenum">
              <a:rPr lang="pl-PL" smtClean="0"/>
              <a:t>‹#›</a:t>
            </a:fld>
            <a:endParaRPr lang="pl-PL"/>
          </a:p>
        </p:txBody>
      </p:sp>
    </p:spTree>
    <p:extLst>
      <p:ext uri="{BB962C8B-B14F-4D97-AF65-F5344CB8AC3E}">
        <p14:creationId xmlns:p14="http://schemas.microsoft.com/office/powerpoint/2010/main" val="28318908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a">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pl-PL"/>
              <a:t>Kliknij, aby edytować styl</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3" name="Date Placeholder 2"/>
          <p:cNvSpPr>
            <a:spLocks noGrp="1"/>
          </p:cNvSpPr>
          <p:nvPr>
            <p:ph type="dt" sz="half" idx="10"/>
          </p:nvPr>
        </p:nvSpPr>
        <p:spPr/>
        <p:txBody>
          <a:bodyPr/>
          <a:lstStyle/>
          <a:p>
            <a:fld id="{0AD1FC91-F7BF-465F-BD6A-3841C4D70809}" type="datetimeFigureOut">
              <a:rPr lang="pl-PL" smtClean="0"/>
              <a:t>25.09.2017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B38DB69A-FF4D-4ACF-A118-47A262D4ACB0}" type="slidenum">
              <a:rPr lang="pl-PL" smtClean="0"/>
              <a:t>‹#›</a:t>
            </a:fld>
            <a:endParaRPr lang="pl-PL"/>
          </a:p>
        </p:txBody>
      </p:sp>
    </p:spTree>
    <p:extLst>
      <p:ext uri="{BB962C8B-B14F-4D97-AF65-F5344CB8AC3E}">
        <p14:creationId xmlns:p14="http://schemas.microsoft.com/office/powerpoint/2010/main" val="37783441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umna obraz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pl-PL"/>
              <a:t>Kliknij, aby edytować styl</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3" name="Date Placeholder 2"/>
          <p:cNvSpPr>
            <a:spLocks noGrp="1"/>
          </p:cNvSpPr>
          <p:nvPr>
            <p:ph type="dt" sz="half" idx="10"/>
          </p:nvPr>
        </p:nvSpPr>
        <p:spPr/>
        <p:txBody>
          <a:bodyPr/>
          <a:lstStyle/>
          <a:p>
            <a:fld id="{0AD1FC91-F7BF-465F-BD6A-3841C4D70809}" type="datetimeFigureOut">
              <a:rPr lang="pl-PL" smtClean="0"/>
              <a:t>25.09.2017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B38DB69A-FF4D-4ACF-A118-47A262D4ACB0}" type="slidenum">
              <a:rPr lang="pl-PL" smtClean="0"/>
              <a:t>‹#›</a:t>
            </a:fld>
            <a:endParaRPr lang="pl-PL"/>
          </a:p>
        </p:txBody>
      </p:sp>
    </p:spTree>
    <p:extLst>
      <p:ext uri="{BB962C8B-B14F-4D97-AF65-F5344CB8AC3E}">
        <p14:creationId xmlns:p14="http://schemas.microsoft.com/office/powerpoint/2010/main" val="28138780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0AD1FC91-F7BF-465F-BD6A-3841C4D70809}" type="datetimeFigureOut">
              <a:rPr lang="pl-PL" smtClean="0"/>
              <a:t>25.09.2017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B38DB69A-FF4D-4ACF-A118-47A262D4ACB0}" type="slidenum">
              <a:rPr lang="pl-PL" smtClean="0"/>
              <a:t>‹#›</a:t>
            </a:fld>
            <a:endParaRPr lang="pl-PL"/>
          </a:p>
        </p:txBody>
      </p:sp>
    </p:spTree>
    <p:extLst>
      <p:ext uri="{BB962C8B-B14F-4D97-AF65-F5344CB8AC3E}">
        <p14:creationId xmlns:p14="http://schemas.microsoft.com/office/powerpoint/2010/main" val="3654561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0AD1FC91-F7BF-465F-BD6A-3841C4D70809}" type="datetimeFigureOut">
              <a:rPr lang="pl-PL" smtClean="0"/>
              <a:t>25.09.2017</a:t>
            </a:fld>
            <a:endParaRPr lang="pl-PL"/>
          </a:p>
        </p:txBody>
      </p:sp>
      <p:sp>
        <p:nvSpPr>
          <p:cNvPr id="5" name="Footer Placeholder 4"/>
          <p:cNvSpPr>
            <a:spLocks noGrp="1"/>
          </p:cNvSpPr>
          <p:nvPr>
            <p:ph type="ftr" sz="quarter" idx="11"/>
          </p:nvPr>
        </p:nvSpPr>
        <p:spPr>
          <a:xfrm>
            <a:off x="680321" y="5936188"/>
            <a:ext cx="6126805" cy="365125"/>
          </a:xfrm>
        </p:spPr>
        <p:txBody>
          <a:bodyPr/>
          <a:lstStyle/>
          <a:p>
            <a:endParaRPr lang="pl-PL"/>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B38DB69A-FF4D-4ACF-A118-47A262D4ACB0}" type="slidenum">
              <a:rPr lang="pl-PL" smtClean="0"/>
              <a:t>‹#›</a:t>
            </a:fld>
            <a:endParaRPr lang="pl-PL"/>
          </a:p>
        </p:txBody>
      </p:sp>
    </p:spTree>
    <p:extLst>
      <p:ext uri="{BB962C8B-B14F-4D97-AF65-F5344CB8AC3E}">
        <p14:creationId xmlns:p14="http://schemas.microsoft.com/office/powerpoint/2010/main" val="1333783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0AD1FC91-F7BF-465F-BD6A-3841C4D70809}" type="datetimeFigureOut">
              <a:rPr lang="pl-PL" smtClean="0"/>
              <a:t>25.09.2017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B38DB69A-FF4D-4ACF-A118-47A262D4ACB0}" type="slidenum">
              <a:rPr lang="pl-PL" smtClean="0"/>
              <a:t>‹#›</a:t>
            </a:fld>
            <a:endParaRPr lang="pl-PL"/>
          </a:p>
        </p:txBody>
      </p:sp>
    </p:spTree>
    <p:extLst>
      <p:ext uri="{BB962C8B-B14F-4D97-AF65-F5344CB8AC3E}">
        <p14:creationId xmlns:p14="http://schemas.microsoft.com/office/powerpoint/2010/main" val="3973376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pl-PL"/>
              <a:t>Kliknij, aby edytować styl</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0AD1FC91-F7BF-465F-BD6A-3841C4D70809}" type="datetimeFigureOut">
              <a:rPr lang="pl-PL" smtClean="0"/>
              <a:t>25.09.2017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10729455" y="2869895"/>
            <a:ext cx="1154151" cy="1090789"/>
          </a:xfrm>
        </p:spPr>
        <p:txBody>
          <a:bodyPr/>
          <a:lstStyle/>
          <a:p>
            <a:fld id="{B38DB69A-FF4D-4ACF-A118-47A262D4ACB0}" type="slidenum">
              <a:rPr lang="pl-PL" smtClean="0"/>
              <a:t>‹#›</a:t>
            </a:fld>
            <a:endParaRPr lang="pl-PL"/>
          </a:p>
        </p:txBody>
      </p:sp>
    </p:spTree>
    <p:extLst>
      <p:ext uri="{BB962C8B-B14F-4D97-AF65-F5344CB8AC3E}">
        <p14:creationId xmlns:p14="http://schemas.microsoft.com/office/powerpoint/2010/main" val="1279372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0AD1FC91-F7BF-465F-BD6A-3841C4D70809}" type="datetimeFigureOut">
              <a:rPr lang="pl-PL" smtClean="0"/>
              <a:t>25.09.2017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B38DB69A-FF4D-4ACF-A118-47A262D4ACB0}" type="slidenum">
              <a:rPr lang="pl-PL" smtClean="0"/>
              <a:t>‹#›</a:t>
            </a:fld>
            <a:endParaRPr lang="pl-PL"/>
          </a:p>
        </p:txBody>
      </p:sp>
    </p:spTree>
    <p:extLst>
      <p:ext uri="{BB962C8B-B14F-4D97-AF65-F5344CB8AC3E}">
        <p14:creationId xmlns:p14="http://schemas.microsoft.com/office/powerpoint/2010/main" val="2941898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pl-PL"/>
              <a:t>Kliknij, aby edytować styl</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680322" y="3030008"/>
            <a:ext cx="4698355" cy="29061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Content Placeholder 5"/>
          <p:cNvSpPr>
            <a:spLocks noGrp="1"/>
          </p:cNvSpPr>
          <p:nvPr>
            <p:ph sz="quarter" idx="4"/>
          </p:nvPr>
        </p:nvSpPr>
        <p:spPr>
          <a:xfrm>
            <a:off x="5594123" y="3030008"/>
            <a:ext cx="4700059" cy="29061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0AD1FC91-F7BF-465F-BD6A-3841C4D70809}" type="datetimeFigureOut">
              <a:rPr lang="pl-PL" smtClean="0"/>
              <a:t>25.09.2017</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B38DB69A-FF4D-4ACF-A118-47A262D4ACB0}" type="slidenum">
              <a:rPr lang="pl-PL" smtClean="0"/>
              <a:t>‹#›</a:t>
            </a:fld>
            <a:endParaRPr lang="pl-PL"/>
          </a:p>
        </p:txBody>
      </p:sp>
    </p:spTree>
    <p:extLst>
      <p:ext uri="{BB962C8B-B14F-4D97-AF65-F5344CB8AC3E}">
        <p14:creationId xmlns:p14="http://schemas.microsoft.com/office/powerpoint/2010/main" val="795505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0AD1FC91-F7BF-465F-BD6A-3841C4D70809}" type="datetimeFigureOut">
              <a:rPr lang="pl-PL" smtClean="0"/>
              <a:t>25.09.2017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B38DB69A-FF4D-4ACF-A118-47A262D4ACB0}" type="slidenum">
              <a:rPr lang="pl-PL" smtClean="0"/>
              <a:t>‹#›</a:t>
            </a:fld>
            <a:endParaRPr lang="pl-PL"/>
          </a:p>
        </p:txBody>
      </p:sp>
    </p:spTree>
    <p:extLst>
      <p:ext uri="{BB962C8B-B14F-4D97-AF65-F5344CB8AC3E}">
        <p14:creationId xmlns:p14="http://schemas.microsoft.com/office/powerpoint/2010/main" val="4159712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0AD1FC91-F7BF-465F-BD6A-3841C4D70809}" type="datetimeFigureOut">
              <a:rPr lang="pl-PL" smtClean="0"/>
              <a:t>25.09.2017</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B38DB69A-FF4D-4ACF-A118-47A262D4ACB0}" type="slidenum">
              <a:rPr lang="pl-PL" smtClean="0"/>
              <a:t>‹#›</a:t>
            </a:fld>
            <a:endParaRPr lang="pl-PL"/>
          </a:p>
        </p:txBody>
      </p:sp>
    </p:spTree>
    <p:extLst>
      <p:ext uri="{BB962C8B-B14F-4D97-AF65-F5344CB8AC3E}">
        <p14:creationId xmlns:p14="http://schemas.microsoft.com/office/powerpoint/2010/main" val="4269413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pl-PL"/>
              <a:t>Kliknij, aby edytować styl</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0AD1FC91-F7BF-465F-BD6A-3841C4D70809}" type="datetimeFigureOut">
              <a:rPr lang="pl-PL" smtClean="0"/>
              <a:t>25.09.2017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B38DB69A-FF4D-4ACF-A118-47A262D4ACB0}" type="slidenum">
              <a:rPr lang="pl-PL" smtClean="0"/>
              <a:t>‹#›</a:t>
            </a:fld>
            <a:endParaRPr lang="pl-PL"/>
          </a:p>
        </p:txBody>
      </p:sp>
    </p:spTree>
    <p:extLst>
      <p:ext uri="{BB962C8B-B14F-4D97-AF65-F5344CB8AC3E}">
        <p14:creationId xmlns:p14="http://schemas.microsoft.com/office/powerpoint/2010/main" val="2466104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pl-PL"/>
              <a:t>Kliknij, aby edytować styl</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0AD1FC91-F7BF-465F-BD6A-3841C4D70809}" type="datetimeFigureOut">
              <a:rPr lang="pl-PL" smtClean="0"/>
              <a:t>25.09.2017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B38DB69A-FF4D-4ACF-A118-47A262D4ACB0}" type="slidenum">
              <a:rPr lang="pl-PL" smtClean="0"/>
              <a:t>‹#›</a:t>
            </a:fld>
            <a:endParaRPr lang="pl-PL"/>
          </a:p>
        </p:txBody>
      </p:sp>
    </p:spTree>
    <p:extLst>
      <p:ext uri="{BB962C8B-B14F-4D97-AF65-F5344CB8AC3E}">
        <p14:creationId xmlns:p14="http://schemas.microsoft.com/office/powerpoint/2010/main" val="1761007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AD1FC91-F7BF-465F-BD6A-3841C4D70809}" type="datetimeFigureOut">
              <a:rPr lang="pl-PL" smtClean="0"/>
              <a:t>25.09.2017</a:t>
            </a:fld>
            <a:endParaRPr lang="pl-PL"/>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B38DB69A-FF4D-4ACF-A118-47A262D4ACB0}" type="slidenum">
              <a:rPr lang="pl-PL" smtClean="0"/>
              <a:t>‹#›</a:t>
            </a:fld>
            <a:endParaRPr lang="pl-PL"/>
          </a:p>
        </p:txBody>
      </p:sp>
    </p:spTree>
    <p:extLst>
      <p:ext uri="{BB962C8B-B14F-4D97-AF65-F5344CB8AC3E}">
        <p14:creationId xmlns:p14="http://schemas.microsoft.com/office/powerpoint/2010/main" val="114376084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a:t>Struktura plików</a:t>
            </a:r>
          </a:p>
        </p:txBody>
      </p:sp>
      <p:sp>
        <p:nvSpPr>
          <p:cNvPr id="3" name="Podtytuł 2"/>
          <p:cNvSpPr>
            <a:spLocks noGrp="1"/>
          </p:cNvSpPr>
          <p:nvPr>
            <p:ph type="subTitle" idx="1"/>
          </p:nvPr>
        </p:nvSpPr>
        <p:spPr/>
        <p:txBody>
          <a:bodyPr/>
          <a:lstStyle/>
          <a:p>
            <a:endParaRPr lang="pl-PL"/>
          </a:p>
        </p:txBody>
      </p:sp>
    </p:spTree>
    <p:extLst>
      <p:ext uri="{BB962C8B-B14F-4D97-AF65-F5344CB8AC3E}">
        <p14:creationId xmlns:p14="http://schemas.microsoft.com/office/powerpoint/2010/main" val="2316358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Grupowanie</a:t>
            </a:r>
          </a:p>
        </p:txBody>
      </p:sp>
      <p:sp>
        <p:nvSpPr>
          <p:cNvPr id="3" name="Symbol zastępczy zawartości 2"/>
          <p:cNvSpPr>
            <a:spLocks noGrp="1"/>
          </p:cNvSpPr>
          <p:nvPr>
            <p:ph idx="1"/>
          </p:nvPr>
        </p:nvSpPr>
        <p:spPr/>
        <p:txBody>
          <a:bodyPr>
            <a:normAutofit lnSpcReduction="10000"/>
          </a:bodyPr>
          <a:lstStyle/>
          <a:p>
            <a:pPr marL="0" indent="0" fontAlgn="base">
              <a:buNone/>
            </a:pPr>
            <a:r>
              <a:rPr lang="pl-PL" dirty="0"/>
              <a:t>Strona internetowa może posiadać wiele plików mogą to być m.in. dokumenty HTML, a także CSS, jak również dokumenty zawierające inne języki. Ponadto wśród plików strony internetowej znajdą się również pliki graficzne takie jak zdjęcia czy ikony. Jeśli rozbudujemy mocno naszą stronę to tych plików może pojawić się bardzo dużo, żeby nie pogubić się w tych wszystkich dokumentach musimy znaleźć sposób na pogrupowanie ich. </a:t>
            </a:r>
          </a:p>
          <a:p>
            <a:pPr marL="0" indent="0" fontAlgn="base">
              <a:buNone/>
            </a:pPr>
            <a:r>
              <a:rPr lang="pl-PL" dirty="0"/>
              <a:t>Pliki stron internetowych grupujemy w folderach, tak jak robimy to na komputerze. Tak dokładnie tak samo. Możemy w zasadzie dokonywać tego w dowolny sposób, ale przedstawię Wam dobre praktyki używane przez większość developerów.</a:t>
            </a:r>
          </a:p>
          <a:p>
            <a:pPr marL="0" indent="0">
              <a:buNone/>
            </a:pPr>
            <a:endParaRPr lang="pl-PL" dirty="0"/>
          </a:p>
        </p:txBody>
      </p:sp>
    </p:spTree>
    <p:extLst>
      <p:ext uri="{BB962C8B-B14F-4D97-AF65-F5344CB8AC3E}">
        <p14:creationId xmlns:p14="http://schemas.microsoft.com/office/powerpoint/2010/main" val="3206769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Główny folder</a:t>
            </a:r>
          </a:p>
        </p:txBody>
      </p:sp>
      <p:sp>
        <p:nvSpPr>
          <p:cNvPr id="3" name="Symbol zastępczy zawartości 2"/>
          <p:cNvSpPr>
            <a:spLocks noGrp="1"/>
          </p:cNvSpPr>
          <p:nvPr>
            <p:ph idx="1"/>
          </p:nvPr>
        </p:nvSpPr>
        <p:spPr/>
        <p:txBody>
          <a:bodyPr>
            <a:normAutofit fontScale="85000" lnSpcReduction="10000"/>
          </a:bodyPr>
          <a:lstStyle/>
          <a:p>
            <a:pPr marL="0" indent="0">
              <a:buNone/>
            </a:pPr>
            <a:r>
              <a:rPr lang="pl-PL" dirty="0"/>
              <a:t>Całą stronę umieszczamy w jednym folderze, zazwyczaj nazwą tego folderu jest nazwa naszej strony/domeny. Jeśli naszą domeną byłby h4k3r2s1.pl, to nasz główny folder możemy nazwać h4k3r2s1. Nazwy zarówno folderów jak i plików nie mogą posiadać znaków spacji. Poszczególne wyrazy w nazwach folderów zazwyczaj oddzielamy poprzez myślnik - (ang. </a:t>
            </a:r>
            <a:r>
              <a:rPr lang="pl-PL" dirty="0" err="1"/>
              <a:t>dash</a:t>
            </a:r>
            <a:r>
              <a:rPr lang="pl-PL" dirty="0"/>
              <a:t>), bądź rzadziej znak podkreślenia _ (ang. </a:t>
            </a:r>
            <a:r>
              <a:rPr lang="pl-PL" dirty="0" err="1"/>
              <a:t>underscore</a:t>
            </a:r>
            <a:r>
              <a:rPr lang="pl-PL" dirty="0"/>
              <a:t>).</a:t>
            </a:r>
          </a:p>
          <a:p>
            <a:pPr marL="0" indent="0">
              <a:buNone/>
            </a:pPr>
            <a:endParaRPr lang="pl-PL" dirty="0"/>
          </a:p>
          <a:p>
            <a:pPr marL="0" indent="0">
              <a:buNone/>
            </a:pPr>
            <a:r>
              <a:rPr lang="pl-PL" dirty="0"/>
              <a:t>Do naszego folderu dodajemy plik z naszą główną stroną internetową o nazwie index.html. Wchodząc do głównego folderu naszej strony internetowej, serwer domyślnie będzie szukał pliku właśnie o tej nazwie. Jeśli jej nie znajdzie, nie wyświetli strony. Wtedy zwróci nam listę folderów i plików znajdujących się na naszym serwerze, w danym katalogu na który przekierowuje nas dany adres internetowy.</a:t>
            </a:r>
            <a:endParaRPr lang="pl-PL" dirty="0"/>
          </a:p>
        </p:txBody>
      </p:sp>
    </p:spTree>
    <p:extLst>
      <p:ext uri="{BB962C8B-B14F-4D97-AF65-F5344CB8AC3E}">
        <p14:creationId xmlns:p14="http://schemas.microsoft.com/office/powerpoint/2010/main" val="1234749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Lista plików i folderów</a:t>
            </a:r>
          </a:p>
        </p:txBody>
      </p:sp>
      <p:pic>
        <p:nvPicPr>
          <p:cNvPr id="2050" name="Picture 2" descr="lista folderow directory listing"/>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273425" y="2721769"/>
            <a:ext cx="4429125" cy="2828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3667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Zasoby strony</a:t>
            </a:r>
          </a:p>
        </p:txBody>
      </p:sp>
      <p:sp>
        <p:nvSpPr>
          <p:cNvPr id="3" name="Symbol zastępczy zawartości 2"/>
          <p:cNvSpPr>
            <a:spLocks noGrp="1"/>
          </p:cNvSpPr>
          <p:nvPr>
            <p:ph idx="1"/>
          </p:nvPr>
        </p:nvSpPr>
        <p:spPr/>
        <p:txBody>
          <a:bodyPr>
            <a:normAutofit fontScale="92500" lnSpcReduction="20000"/>
          </a:bodyPr>
          <a:lstStyle/>
          <a:p>
            <a:pPr marL="0" indent="0" fontAlgn="base">
              <a:buNone/>
            </a:pPr>
            <a:r>
              <a:rPr lang="pl-PL" dirty="0"/>
              <a:t>W folderze głównym umieszczamy również zasoby strony internetowej, czyli tzw. pliki zewnętrzne, pliki dołączane do strony internetowej. Mogą to być pliki multimedialne filmy, grafika, zdjęcia, a także pliki w innych językach, np. CSS, PHP, JavaScript. Poszczególne typy plików pliki staramy się trzymać w oddzielnych folderach, tak żebyśmy mieli do nich łatwy dostęp. Jak zazwyczaj staramy się utrzymywać angielską nomenklaturę. Przykładowe nazwy dla folderów.</a:t>
            </a:r>
          </a:p>
          <a:p>
            <a:pPr fontAlgn="base"/>
            <a:r>
              <a:rPr lang="pl-PL" dirty="0" err="1"/>
              <a:t>img</a:t>
            </a:r>
            <a:r>
              <a:rPr lang="pl-PL" dirty="0"/>
              <a:t> (ang. </a:t>
            </a:r>
            <a:r>
              <a:rPr lang="pl-PL" dirty="0" err="1"/>
              <a:t>images</a:t>
            </a:r>
            <a:r>
              <a:rPr lang="pl-PL" dirty="0"/>
              <a:t>) grafika, zdjęcia, ikony</a:t>
            </a:r>
          </a:p>
          <a:p>
            <a:pPr fontAlgn="base"/>
            <a:r>
              <a:rPr lang="pl-PL" dirty="0"/>
              <a:t>video – filmy</a:t>
            </a:r>
          </a:p>
          <a:p>
            <a:pPr fontAlgn="base"/>
            <a:r>
              <a:rPr lang="pl-PL" dirty="0" err="1"/>
              <a:t>css</a:t>
            </a:r>
            <a:r>
              <a:rPr lang="pl-PL" dirty="0"/>
              <a:t> – pliki z językiem </a:t>
            </a:r>
            <a:r>
              <a:rPr lang="pl-PL" dirty="0" err="1"/>
              <a:t>css</a:t>
            </a:r>
            <a:endParaRPr lang="pl-PL" dirty="0"/>
          </a:p>
          <a:p>
            <a:pPr fontAlgn="base"/>
            <a:r>
              <a:rPr lang="pl-PL" dirty="0" err="1"/>
              <a:t>js</a:t>
            </a:r>
            <a:r>
              <a:rPr lang="pl-PL" dirty="0"/>
              <a:t> – pliki z </a:t>
            </a:r>
            <a:r>
              <a:rPr lang="pl-PL" dirty="0" err="1"/>
              <a:t>jęcykiem</a:t>
            </a:r>
            <a:r>
              <a:rPr lang="pl-PL" dirty="0"/>
              <a:t> JavaScript</a:t>
            </a:r>
          </a:p>
          <a:p>
            <a:pPr fontAlgn="base"/>
            <a:r>
              <a:rPr lang="pl-PL" dirty="0" err="1"/>
              <a:t>php</a:t>
            </a:r>
            <a:r>
              <a:rPr lang="pl-PL" dirty="0"/>
              <a:t> – pliki z językiem PHP</a:t>
            </a:r>
          </a:p>
          <a:p>
            <a:pPr marL="0" indent="0">
              <a:buNone/>
            </a:pPr>
            <a:endParaRPr lang="pl-PL" dirty="0"/>
          </a:p>
        </p:txBody>
      </p:sp>
    </p:spTree>
    <p:extLst>
      <p:ext uri="{BB962C8B-B14F-4D97-AF65-F5344CB8AC3E}">
        <p14:creationId xmlns:p14="http://schemas.microsoft.com/office/powerpoint/2010/main" val="1799806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a:t>Frendly</a:t>
            </a:r>
            <a:r>
              <a:rPr lang="pl-PL" dirty="0"/>
              <a:t> URL</a:t>
            </a:r>
          </a:p>
        </p:txBody>
      </p:sp>
      <p:sp>
        <p:nvSpPr>
          <p:cNvPr id="3" name="Symbol zastępczy zawartości 2"/>
          <p:cNvSpPr>
            <a:spLocks noGrp="1"/>
          </p:cNvSpPr>
          <p:nvPr>
            <p:ph idx="1"/>
          </p:nvPr>
        </p:nvSpPr>
        <p:spPr/>
        <p:txBody>
          <a:bodyPr/>
          <a:lstStyle/>
          <a:p>
            <a:pPr marL="0" indent="0">
              <a:buNone/>
            </a:pPr>
            <a:r>
              <a:rPr lang="pl-PL" dirty="0"/>
              <a:t>Służy do usuwanie rozszerzeń adresów, ale również odpowiednie nazywanie plików i oddzielanie poszczególnych wyrazów znakami - bądź _.</a:t>
            </a:r>
            <a:endParaRPr lang="pl-PL" dirty="0"/>
          </a:p>
        </p:txBody>
      </p:sp>
    </p:spTree>
    <p:extLst>
      <p:ext uri="{BB962C8B-B14F-4D97-AF65-F5344CB8AC3E}">
        <p14:creationId xmlns:p14="http://schemas.microsoft.com/office/powerpoint/2010/main" val="2487974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Podstrony</a:t>
            </a:r>
          </a:p>
        </p:txBody>
      </p:sp>
      <p:sp>
        <p:nvSpPr>
          <p:cNvPr id="3" name="Symbol zastępczy zawartości 2"/>
          <p:cNvSpPr>
            <a:spLocks noGrp="1"/>
          </p:cNvSpPr>
          <p:nvPr>
            <p:ph idx="1"/>
          </p:nvPr>
        </p:nvSpPr>
        <p:spPr/>
        <p:txBody>
          <a:bodyPr/>
          <a:lstStyle/>
          <a:p>
            <a:pPr marL="0" indent="0" fontAlgn="base">
              <a:buNone/>
            </a:pPr>
            <a:r>
              <a:rPr lang="pl-PL" dirty="0"/>
              <a:t>Dobrą praktyką jest umieszczanie kolejnych podstron w oddzielnych folderach, w myśl zasady jeden folder jedna strona. Podążając za tą zasadą, nie nadajemy nazwie plikowi </a:t>
            </a:r>
            <a:r>
              <a:rPr lang="pl-PL" dirty="0" err="1"/>
              <a:t>html</a:t>
            </a:r>
            <a:r>
              <a:rPr lang="pl-PL" dirty="0"/>
              <a:t>, a folderowi, w którym się on znajduje. Jeśli tworzymy podstronę kontakt to folder również nazwiemy kontakt. Natomiast pliki HTML, w tych folderach również wtedy będą nazwane index.html, żeby przechodząc do kolejnego folderu wyświetliła nam się strona internetowa, a nie wykaz plików i folderów.</a:t>
            </a:r>
          </a:p>
          <a:p>
            <a:pPr marL="0" indent="0">
              <a:buNone/>
            </a:pPr>
            <a:endParaRPr lang="pl-PL" dirty="0"/>
          </a:p>
        </p:txBody>
      </p:sp>
    </p:spTree>
    <p:extLst>
      <p:ext uri="{BB962C8B-B14F-4D97-AF65-F5344CB8AC3E}">
        <p14:creationId xmlns:p14="http://schemas.microsoft.com/office/powerpoint/2010/main" val="759168293"/>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9</TotalTime>
  <Words>444</Words>
  <Application>Microsoft Office PowerPoint</Application>
  <PresentationFormat>Panoramiczny</PresentationFormat>
  <Paragraphs>20</Paragraphs>
  <Slides>7</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7</vt:i4>
      </vt:variant>
    </vt:vector>
  </HeadingPairs>
  <TitlesOfParts>
    <vt:vector size="10" baseType="lpstr">
      <vt:lpstr>Arial</vt:lpstr>
      <vt:lpstr>Trebuchet MS</vt:lpstr>
      <vt:lpstr>Berlin</vt:lpstr>
      <vt:lpstr>Struktura plików</vt:lpstr>
      <vt:lpstr>Grupowanie</vt:lpstr>
      <vt:lpstr>Główny folder</vt:lpstr>
      <vt:lpstr>Lista plików i folderów</vt:lpstr>
      <vt:lpstr>Zasoby strony</vt:lpstr>
      <vt:lpstr>Frendly URL</vt:lpstr>
      <vt:lpstr>Podstrony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Struktura plików</dc:title>
  <dc:creator>Damian Radzik</dc:creator>
  <cp:lastModifiedBy>Damian Radzik</cp:lastModifiedBy>
  <cp:revision>2</cp:revision>
  <dcterms:created xsi:type="dcterms:W3CDTF">2017-09-25T07:32:10Z</dcterms:created>
  <dcterms:modified xsi:type="dcterms:W3CDTF">2017-09-25T07:41:32Z</dcterms:modified>
</cp:coreProperties>
</file>