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162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16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923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6585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374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0365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2340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1556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375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667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17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02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8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00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71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53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687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09064-0AA9-4FBD-909F-19FF53C5F809}" type="datetimeFigureOut">
              <a:rPr lang="pl-PL" smtClean="0"/>
              <a:t>22.09.2017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AF449-E4AD-4875-8B4C-A978E0F960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3781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Listy HTML5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833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uporządkowana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&lt;ol&gt;</a:t>
            </a:r>
          </a:p>
          <a:p>
            <a:pPr marL="0" indent="0">
              <a:buNone/>
            </a:pPr>
            <a:r>
              <a:rPr lang="it-IT" dirty="0"/>
              <a:t>  &lt;li&gt;element listy&lt;/li&gt;</a:t>
            </a:r>
          </a:p>
          <a:p>
            <a:pPr marL="0" indent="0">
              <a:buNone/>
            </a:pPr>
            <a:r>
              <a:rPr lang="it-IT" dirty="0"/>
              <a:t>  &lt;li&gt;element listy&lt;/li&gt;</a:t>
            </a:r>
          </a:p>
          <a:p>
            <a:pPr marL="0" indent="0">
              <a:buNone/>
            </a:pPr>
            <a:r>
              <a:rPr lang="it-IT" dirty="0"/>
              <a:t>&lt;/ol&gt;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6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nieuporządkowana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&lt;ul&gt;</a:t>
            </a:r>
          </a:p>
          <a:p>
            <a:pPr marL="0" indent="0">
              <a:buNone/>
            </a:pPr>
            <a:r>
              <a:rPr lang="it-IT" dirty="0"/>
              <a:t>  &lt;li&gt;element listy&lt;/li&gt;</a:t>
            </a:r>
          </a:p>
          <a:p>
            <a:pPr marL="0" indent="0">
              <a:buNone/>
            </a:pPr>
            <a:r>
              <a:rPr lang="it-IT" dirty="0"/>
              <a:t>  &lt;li&gt;element listy&lt;/li&gt;</a:t>
            </a:r>
          </a:p>
          <a:p>
            <a:pPr marL="0" indent="0">
              <a:buNone/>
            </a:pPr>
            <a:r>
              <a:rPr lang="it-IT" dirty="0"/>
              <a:t>&lt;/ul&gt;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6893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definicji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&lt;dl&gt;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dt</a:t>
            </a:r>
            <a:r>
              <a:rPr lang="pl-PL" dirty="0"/>
              <a:t>&gt;How2html&lt;/</a:t>
            </a:r>
            <a:r>
              <a:rPr lang="pl-PL" dirty="0" err="1"/>
              <a:t>dt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dd</a:t>
            </a:r>
            <a:r>
              <a:rPr lang="pl-PL" dirty="0"/>
              <a:t>&gt;Serwis poświęcony nauce języka </a:t>
            </a:r>
            <a:r>
              <a:rPr lang="pl-PL" dirty="0" err="1"/>
              <a:t>Html</a:t>
            </a:r>
            <a:r>
              <a:rPr lang="pl-PL" dirty="0"/>
              <a:t>&lt;/</a:t>
            </a:r>
            <a:r>
              <a:rPr lang="pl-PL" dirty="0" err="1"/>
              <a:t>dd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&lt;/dl&gt;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572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Zagnieżdżanie listy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ol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&lt;li&gt;element listy&lt;/li&gt;</a:t>
            </a:r>
          </a:p>
          <a:p>
            <a:pPr marL="0" indent="0">
              <a:buNone/>
            </a:pPr>
            <a:r>
              <a:rPr lang="pl-PL" dirty="0"/>
              <a:t>  &lt;li&gt;element listy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ol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&lt;li&gt;element listy zagnieżdżonej&lt;/li&gt;</a:t>
            </a:r>
          </a:p>
          <a:p>
            <a:pPr marL="0" indent="0">
              <a:buNone/>
            </a:pPr>
            <a:r>
              <a:rPr lang="pl-PL" dirty="0"/>
              <a:t>      &lt;li&gt;element listy zagnieżdżonej&lt;/li&gt;</a:t>
            </a:r>
          </a:p>
          <a:p>
            <a:pPr marL="0" indent="0">
              <a:buNone/>
            </a:pPr>
            <a:r>
              <a:rPr lang="pl-PL" dirty="0"/>
              <a:t>    &lt;/</a:t>
            </a:r>
            <a:r>
              <a:rPr lang="pl-PL" dirty="0" err="1"/>
              <a:t>ol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&lt;/li&gt;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ol</a:t>
            </a:r>
            <a:r>
              <a:rPr lang="pl-PL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26401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137</Words>
  <Application>Microsoft Office PowerPoint</Application>
  <PresentationFormat>Panoramiczny</PresentationFormat>
  <Paragraphs>26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Listy HTML5</vt:lpstr>
      <vt:lpstr>Lista uporządkowana</vt:lpstr>
      <vt:lpstr>Lista nieuporządkowana</vt:lpstr>
      <vt:lpstr>Lista definicji</vt:lpstr>
      <vt:lpstr>Zagnieżdżanie listy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Listy HTML5</dc:title>
  <dc:creator>Damian Radzik</dc:creator>
  <cp:lastModifiedBy>Damian Radzik</cp:lastModifiedBy>
  <cp:revision>1</cp:revision>
  <dcterms:created xsi:type="dcterms:W3CDTF">2017-09-22T07:27:27Z</dcterms:created>
  <dcterms:modified xsi:type="dcterms:W3CDTF">2017-09-22T07:27:51Z</dcterms:modified>
</cp:coreProperties>
</file>