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4413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863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9206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5510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2067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42373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28600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7631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072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693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0262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2743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238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369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19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680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7859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A4255-DFEA-4C47-A28A-EE969EAD405F}" type="datetimeFigureOut">
              <a:rPr lang="pl-PL" smtClean="0"/>
              <a:t>04.11.2017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637AA-D158-4BC0-9304-F5B6704C380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68743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D51DE70-76EC-45F0-BAD1-B1D4086597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Grafika HTML5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36019B4-653A-46A5-9C61-0C71C568CA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2476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91F25E-0801-47A4-9081-7B0A0CA70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Obrazek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CE87496-819B-4C76-AD09-D1B1D3957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r>
              <a:rPr lang="pl-PL" dirty="0"/>
              <a:t>&lt;p&gt;Image to </a:t>
            </a:r>
            <a:r>
              <a:rPr lang="pl-PL" dirty="0" err="1"/>
              <a:t>use</a:t>
            </a:r>
            <a:r>
              <a:rPr lang="pl-PL" dirty="0"/>
              <a:t>:&lt;/p&gt;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img</a:t>
            </a:r>
            <a:r>
              <a:rPr lang="pl-PL" dirty="0"/>
              <a:t> id="</a:t>
            </a:r>
            <a:r>
              <a:rPr lang="pl-PL" dirty="0" err="1"/>
              <a:t>scream</a:t>
            </a:r>
            <a:r>
              <a:rPr lang="pl-PL" dirty="0"/>
              <a:t>" </a:t>
            </a:r>
            <a:r>
              <a:rPr lang="pl-PL" dirty="0" err="1"/>
              <a:t>src</a:t>
            </a:r>
            <a:r>
              <a:rPr lang="pl-PL" dirty="0"/>
              <a:t>="img_the_scream.jpg" alt="The </a:t>
            </a:r>
            <a:r>
              <a:rPr lang="pl-PL" dirty="0" err="1"/>
              <a:t>Scream</a:t>
            </a:r>
            <a:r>
              <a:rPr lang="pl-PL" dirty="0"/>
              <a:t>" </a:t>
            </a:r>
            <a:r>
              <a:rPr lang="pl-PL" dirty="0" err="1"/>
              <a:t>width</a:t>
            </a:r>
            <a:r>
              <a:rPr lang="pl-PL" dirty="0"/>
              <a:t>="220" </a:t>
            </a:r>
            <a:r>
              <a:rPr lang="pl-PL" dirty="0" err="1"/>
              <a:t>height</a:t>
            </a:r>
            <a:r>
              <a:rPr lang="pl-PL" dirty="0"/>
              <a:t>="277"&gt;</a:t>
            </a:r>
          </a:p>
          <a:p>
            <a:pPr marL="0" indent="0">
              <a:buNone/>
            </a:pPr>
            <a:r>
              <a:rPr lang="pl-PL" dirty="0"/>
              <a:t>&lt;p&gt;</a:t>
            </a:r>
            <a:r>
              <a:rPr lang="pl-PL" dirty="0" err="1"/>
              <a:t>Canvas</a:t>
            </a:r>
            <a:r>
              <a:rPr lang="pl-PL" dirty="0"/>
              <a:t> to </a:t>
            </a:r>
            <a:r>
              <a:rPr lang="pl-PL" dirty="0" err="1"/>
              <a:t>fill</a:t>
            </a:r>
            <a:r>
              <a:rPr lang="pl-PL" dirty="0"/>
              <a:t>:&lt;/p&gt;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canvas</a:t>
            </a:r>
            <a:r>
              <a:rPr lang="pl-PL" dirty="0"/>
              <a:t> id="</a:t>
            </a:r>
            <a:r>
              <a:rPr lang="pl-PL" dirty="0" err="1"/>
              <a:t>myCanvas</a:t>
            </a:r>
            <a:r>
              <a:rPr lang="pl-PL" dirty="0"/>
              <a:t>" </a:t>
            </a:r>
            <a:r>
              <a:rPr lang="pl-PL" dirty="0" err="1"/>
              <a:t>width</a:t>
            </a:r>
            <a:r>
              <a:rPr lang="pl-PL" dirty="0"/>
              <a:t>="250" </a:t>
            </a:r>
            <a:r>
              <a:rPr lang="pl-PL" dirty="0" err="1"/>
              <a:t>height</a:t>
            </a:r>
            <a:r>
              <a:rPr lang="pl-PL" dirty="0"/>
              <a:t>="300"</a:t>
            </a:r>
          </a:p>
          <a:p>
            <a:pPr marL="0" indent="0">
              <a:buNone/>
            </a:pPr>
            <a:r>
              <a:rPr lang="pl-PL" dirty="0"/>
              <a:t>style="border:1px solid #d3d3d3;"&gt;</a:t>
            </a:r>
          </a:p>
          <a:p>
            <a:pPr marL="0" indent="0">
              <a:buNone/>
            </a:pP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browser</a:t>
            </a:r>
            <a:r>
              <a:rPr lang="pl-PL" dirty="0"/>
              <a:t> </a:t>
            </a:r>
            <a:r>
              <a:rPr lang="pl-PL" dirty="0" err="1"/>
              <a:t>does</a:t>
            </a:r>
            <a:r>
              <a:rPr lang="pl-PL" dirty="0"/>
              <a:t> not </a:t>
            </a:r>
            <a:r>
              <a:rPr lang="pl-PL" dirty="0" err="1"/>
              <a:t>support</a:t>
            </a:r>
            <a:r>
              <a:rPr lang="pl-PL" dirty="0"/>
              <a:t> the HTML5 </a:t>
            </a:r>
            <a:r>
              <a:rPr lang="pl-PL" dirty="0" err="1"/>
              <a:t>canvas</a:t>
            </a:r>
            <a:r>
              <a:rPr lang="pl-PL" dirty="0"/>
              <a:t> </a:t>
            </a:r>
            <a:r>
              <a:rPr lang="pl-PL" dirty="0" err="1"/>
              <a:t>tag</a:t>
            </a:r>
            <a:r>
              <a:rPr lang="pl-PL" dirty="0"/>
              <a:t>.&lt;/</a:t>
            </a:r>
            <a:r>
              <a:rPr lang="pl-PL" dirty="0" err="1"/>
              <a:t>canvas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&lt;p&gt;&lt;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myCanvas</a:t>
            </a:r>
            <a:r>
              <a:rPr lang="pl-PL" dirty="0"/>
              <a:t>()"&gt;</a:t>
            </a:r>
            <a:r>
              <a:rPr lang="pl-PL" dirty="0" err="1"/>
              <a:t>Try</a:t>
            </a:r>
            <a:r>
              <a:rPr lang="pl-PL" dirty="0"/>
              <a:t> </a:t>
            </a:r>
            <a:r>
              <a:rPr lang="pl-PL" dirty="0" err="1"/>
              <a:t>it</a:t>
            </a:r>
            <a:r>
              <a:rPr lang="pl-PL" dirty="0"/>
              <a:t>&lt;/</a:t>
            </a:r>
            <a:r>
              <a:rPr lang="pl-PL" dirty="0" err="1"/>
              <a:t>button</a:t>
            </a:r>
            <a:r>
              <a:rPr lang="pl-PL" dirty="0"/>
              <a:t>&gt;&lt;/p&gt;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myCanvas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var</a:t>
            </a:r>
            <a:r>
              <a:rPr lang="pl-PL" dirty="0"/>
              <a:t> c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myCanvas</a:t>
            </a:r>
            <a:r>
              <a:rPr lang="pl-PL" dirty="0"/>
              <a:t>");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ctx</a:t>
            </a:r>
            <a:r>
              <a:rPr lang="pl-PL" dirty="0"/>
              <a:t> = </a:t>
            </a:r>
            <a:r>
              <a:rPr lang="pl-PL" dirty="0" err="1"/>
              <a:t>c.getContext</a:t>
            </a:r>
            <a:r>
              <a:rPr lang="pl-PL" dirty="0"/>
              <a:t>("2d");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var</a:t>
            </a:r>
            <a:r>
              <a:rPr lang="pl-PL" dirty="0"/>
              <a:t> </a:t>
            </a:r>
            <a:r>
              <a:rPr lang="pl-PL" dirty="0" err="1"/>
              <a:t>img</a:t>
            </a:r>
            <a:r>
              <a:rPr lang="pl-PL" dirty="0"/>
              <a:t>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scream</a:t>
            </a:r>
            <a:r>
              <a:rPr lang="pl-PL" dirty="0"/>
              <a:t>");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ctx.drawImage</a:t>
            </a:r>
            <a:r>
              <a:rPr lang="pl-PL" dirty="0"/>
              <a:t>(img,10,10);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6937592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961443-0E13-4C3B-9FDE-7D90E9ADC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SVG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694AAA-B650-4F26-903A-6B75923C2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SVG </a:t>
            </a:r>
            <a:r>
              <a:rPr lang="pl-PL" dirty="0"/>
              <a:t>= </a:t>
            </a:r>
            <a:r>
              <a:rPr lang="en-US" dirty="0"/>
              <a:t>Scalable Vector Graphics</a:t>
            </a:r>
            <a:r>
              <a:rPr lang="pl-PL" dirty="0"/>
              <a:t> = Skalowalne grafika wektorowa</a:t>
            </a:r>
            <a:endParaRPr lang="en-US" dirty="0"/>
          </a:p>
          <a:p>
            <a:r>
              <a:rPr lang="en-US" dirty="0"/>
              <a:t>SVG </a:t>
            </a:r>
            <a:r>
              <a:rPr lang="pl-PL" dirty="0"/>
              <a:t>jest używany do tworzenia grafiki na stronie</a:t>
            </a:r>
            <a:endParaRPr lang="en-US" dirty="0"/>
          </a:p>
          <a:p>
            <a:r>
              <a:rPr lang="en-US" dirty="0"/>
              <a:t>SVG is </a:t>
            </a:r>
            <a:r>
              <a:rPr lang="pl-PL" dirty="0"/>
              <a:t>zalecane przez</a:t>
            </a:r>
            <a:r>
              <a:rPr lang="en-US" dirty="0"/>
              <a:t> W3C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5666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F6B013-AF4F-4454-A543-FDE640CD9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Koło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3C3FFE1-7FD8-46C5-A777-6457BA77C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&lt;!DOCTYPE 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&lt;body&gt;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</a:t>
            </a:r>
            <a:r>
              <a:rPr lang="pl-PL" dirty="0" err="1"/>
              <a:t>svg</a:t>
            </a:r>
            <a:r>
              <a:rPr lang="pl-PL" dirty="0"/>
              <a:t> </a:t>
            </a:r>
            <a:r>
              <a:rPr lang="pl-PL" dirty="0" err="1"/>
              <a:t>width</a:t>
            </a:r>
            <a:r>
              <a:rPr lang="pl-PL" dirty="0"/>
              <a:t>="100" </a:t>
            </a:r>
            <a:r>
              <a:rPr lang="pl-PL" dirty="0" err="1"/>
              <a:t>height</a:t>
            </a:r>
            <a:r>
              <a:rPr lang="pl-PL" dirty="0"/>
              <a:t>="100"&gt;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circle</a:t>
            </a:r>
            <a:r>
              <a:rPr lang="pl-PL" dirty="0"/>
              <a:t> cx="50" </a:t>
            </a:r>
            <a:r>
              <a:rPr lang="pl-PL" dirty="0" err="1"/>
              <a:t>cy</a:t>
            </a:r>
            <a:r>
              <a:rPr lang="pl-PL" dirty="0"/>
              <a:t>="50" r="40" </a:t>
            </a:r>
            <a:r>
              <a:rPr lang="pl-PL" dirty="0" err="1"/>
              <a:t>stroke</a:t>
            </a:r>
            <a:r>
              <a:rPr lang="pl-PL" dirty="0"/>
              <a:t>="</a:t>
            </a:r>
            <a:r>
              <a:rPr lang="pl-PL" dirty="0" err="1"/>
              <a:t>green</a:t>
            </a:r>
            <a:r>
              <a:rPr lang="pl-PL" dirty="0"/>
              <a:t>" </a:t>
            </a:r>
            <a:r>
              <a:rPr lang="pl-PL" dirty="0" err="1"/>
              <a:t>stroke-width</a:t>
            </a:r>
            <a:r>
              <a:rPr lang="pl-PL" dirty="0"/>
              <a:t>="4" </a:t>
            </a:r>
            <a:r>
              <a:rPr lang="pl-PL" dirty="0" err="1"/>
              <a:t>fill</a:t>
            </a:r>
            <a:r>
              <a:rPr lang="pl-PL" dirty="0"/>
              <a:t>="</a:t>
            </a:r>
            <a:r>
              <a:rPr lang="pl-PL" dirty="0" err="1"/>
              <a:t>yellow</a:t>
            </a:r>
            <a:r>
              <a:rPr lang="pl-PL" dirty="0"/>
              <a:t>" /&gt;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svg</a:t>
            </a:r>
            <a:r>
              <a:rPr lang="pl-PL" dirty="0"/>
              <a:t>&gt;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&lt;/body&gt;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501730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4CB319-A8AD-465D-9E66-72AA7865C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Kwadrat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571B24-4915-49FA-8796-2049B8AA7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svg</a:t>
            </a:r>
            <a:r>
              <a:rPr lang="en-US" dirty="0"/>
              <a:t> width="400" height="100"&gt;</a:t>
            </a:r>
            <a:br>
              <a:rPr lang="en-US" dirty="0"/>
            </a:br>
            <a:r>
              <a:rPr lang="en-US" dirty="0"/>
              <a:t>  &lt;</a:t>
            </a:r>
            <a:r>
              <a:rPr lang="en-US" dirty="0" err="1"/>
              <a:t>rect</a:t>
            </a:r>
            <a:r>
              <a:rPr lang="en-US" dirty="0"/>
              <a:t> width="400" height="100" style="</a:t>
            </a:r>
            <a:r>
              <a:rPr lang="en-US" dirty="0" err="1"/>
              <a:t>fill:rgb</a:t>
            </a:r>
            <a:r>
              <a:rPr lang="en-US" dirty="0"/>
              <a:t>(0,0,255);stroke-width:10;stroke:rgb(0,0,0)" /&gt;</a:t>
            </a:r>
            <a:br>
              <a:rPr lang="en-US" dirty="0"/>
            </a:br>
            <a:r>
              <a:rPr lang="en-US" dirty="0"/>
              <a:t>&lt;/</a:t>
            </a:r>
            <a:r>
              <a:rPr lang="en-US" dirty="0" err="1"/>
              <a:t>svg</a:t>
            </a:r>
            <a:r>
              <a:rPr lang="en-US" dirty="0"/>
              <a:t>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1911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C2042E6-B72F-4451-B2C0-04BECC738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Zaokrąglony kwadrat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2B1922C-05F0-44E8-9967-9008A7270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svg</a:t>
            </a:r>
            <a:r>
              <a:rPr lang="en-US" dirty="0"/>
              <a:t> width="400" height="180"&gt;</a:t>
            </a:r>
            <a:br>
              <a:rPr lang="en-US" dirty="0"/>
            </a:br>
            <a:r>
              <a:rPr lang="en-US" dirty="0"/>
              <a:t>  &lt;</a:t>
            </a:r>
            <a:r>
              <a:rPr lang="en-US" dirty="0" err="1"/>
              <a:t>rect</a:t>
            </a:r>
            <a:r>
              <a:rPr lang="en-US" dirty="0"/>
              <a:t> x="50" y="20" </a:t>
            </a:r>
            <a:r>
              <a:rPr lang="en-US" dirty="0" err="1"/>
              <a:t>rx</a:t>
            </a:r>
            <a:r>
              <a:rPr lang="en-US" dirty="0"/>
              <a:t>="20" </a:t>
            </a:r>
            <a:r>
              <a:rPr lang="en-US" dirty="0" err="1"/>
              <a:t>ry</a:t>
            </a:r>
            <a:r>
              <a:rPr lang="en-US" dirty="0"/>
              <a:t>="20" width="150" height="150"</a:t>
            </a:r>
            <a:br>
              <a:rPr lang="en-US" dirty="0"/>
            </a:br>
            <a:r>
              <a:rPr lang="en-US" dirty="0"/>
              <a:t>  style="fill:red;stroke:black;stroke-width:5;opacity:0.5" /&gt;</a:t>
            </a:r>
            <a:br>
              <a:rPr lang="en-US" dirty="0"/>
            </a:br>
            <a:r>
              <a:rPr lang="en-US" dirty="0"/>
              <a:t>&lt;/</a:t>
            </a:r>
            <a:r>
              <a:rPr lang="en-US" dirty="0" err="1"/>
              <a:t>svg</a:t>
            </a:r>
            <a:r>
              <a:rPr lang="en-US" dirty="0"/>
              <a:t>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3290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F227B80-68B6-4419-94E4-67D670F2A5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Gwiazda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0F6FB2-126D-46BB-BFD2-F46D7E80E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svg</a:t>
            </a:r>
            <a:r>
              <a:rPr lang="en-US" dirty="0"/>
              <a:t> width="300" height="200"&gt;</a:t>
            </a:r>
            <a:br>
              <a:rPr lang="en-US" dirty="0"/>
            </a:br>
            <a:r>
              <a:rPr lang="en-US" dirty="0"/>
              <a:t>  &lt;polygon points="100,10 40,198 190,78 10,78 160,198"</a:t>
            </a:r>
            <a:br>
              <a:rPr lang="en-US" dirty="0"/>
            </a:br>
            <a:r>
              <a:rPr lang="en-US" dirty="0"/>
              <a:t>  style="fill:lime;stroke:purple;stroke-width:5;fill-rule:evenodd;" /&gt;</a:t>
            </a:r>
            <a:br>
              <a:rPr lang="en-US" dirty="0"/>
            </a:br>
            <a:r>
              <a:rPr lang="en-US" dirty="0"/>
              <a:t>&lt;/</a:t>
            </a:r>
            <a:r>
              <a:rPr lang="en-US" dirty="0" err="1"/>
              <a:t>svg</a:t>
            </a:r>
            <a:r>
              <a:rPr lang="en-US" dirty="0"/>
              <a:t>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04046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D14D19-0611-44B0-82CB-CD8229782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Logo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80FC0C-620A-454E-BDF4-76C946BE6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svg</a:t>
            </a:r>
            <a:r>
              <a:rPr lang="pl-PL" dirty="0"/>
              <a:t> </a:t>
            </a:r>
            <a:r>
              <a:rPr lang="pl-PL" dirty="0" err="1"/>
              <a:t>height</a:t>
            </a:r>
            <a:r>
              <a:rPr lang="pl-PL" dirty="0"/>
              <a:t>="130" </a:t>
            </a:r>
            <a:r>
              <a:rPr lang="pl-PL" dirty="0" err="1"/>
              <a:t>width</a:t>
            </a:r>
            <a:r>
              <a:rPr lang="pl-PL" dirty="0"/>
              <a:t>="500"&gt;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defs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    &lt;</a:t>
            </a:r>
            <a:r>
              <a:rPr lang="pl-PL" dirty="0" err="1"/>
              <a:t>linearGradient</a:t>
            </a:r>
            <a:r>
              <a:rPr lang="pl-PL" dirty="0"/>
              <a:t> id="grad1" x1="0%" y1="0%" x2="100%" y2="0%"&gt;</a:t>
            </a:r>
            <a:br>
              <a:rPr lang="pl-PL" dirty="0"/>
            </a:br>
            <a:r>
              <a:rPr lang="pl-PL" dirty="0"/>
              <a:t>      &lt;stop offset="0%" style="</a:t>
            </a:r>
            <a:r>
              <a:rPr lang="pl-PL" dirty="0" err="1"/>
              <a:t>stop-color:rgb</a:t>
            </a:r>
            <a:r>
              <a:rPr lang="pl-PL" dirty="0"/>
              <a:t>(255,255,0);stop-opacity:1" /&gt;</a:t>
            </a:r>
            <a:br>
              <a:rPr lang="pl-PL" dirty="0"/>
            </a:br>
            <a:r>
              <a:rPr lang="pl-PL" dirty="0"/>
              <a:t>      &lt;stop offset="100%" style="</a:t>
            </a:r>
            <a:r>
              <a:rPr lang="pl-PL" dirty="0" err="1"/>
              <a:t>stop-color:rgb</a:t>
            </a:r>
            <a:r>
              <a:rPr lang="pl-PL" dirty="0"/>
              <a:t>(255,0,0);stop-opacity:1" /&gt;</a:t>
            </a:r>
            <a:br>
              <a:rPr lang="pl-PL" dirty="0"/>
            </a:br>
            <a:r>
              <a:rPr lang="pl-PL" dirty="0"/>
              <a:t>    &lt;/</a:t>
            </a:r>
            <a:r>
              <a:rPr lang="pl-PL" dirty="0" err="1"/>
              <a:t>linearGradient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  &lt;/</a:t>
            </a:r>
            <a:r>
              <a:rPr lang="pl-PL" dirty="0" err="1"/>
              <a:t>defs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ellipse</a:t>
            </a:r>
            <a:r>
              <a:rPr lang="pl-PL" dirty="0"/>
              <a:t> cx="100" </a:t>
            </a:r>
            <a:r>
              <a:rPr lang="pl-PL" dirty="0" err="1"/>
              <a:t>cy</a:t>
            </a:r>
            <a:r>
              <a:rPr lang="pl-PL" dirty="0"/>
              <a:t>="70" </a:t>
            </a:r>
            <a:r>
              <a:rPr lang="pl-PL" dirty="0" err="1"/>
              <a:t>rx</a:t>
            </a:r>
            <a:r>
              <a:rPr lang="pl-PL" dirty="0"/>
              <a:t>="85" </a:t>
            </a:r>
            <a:r>
              <a:rPr lang="pl-PL" dirty="0" err="1"/>
              <a:t>ry</a:t>
            </a:r>
            <a:r>
              <a:rPr lang="pl-PL" dirty="0"/>
              <a:t>="55" </a:t>
            </a:r>
            <a:r>
              <a:rPr lang="pl-PL" dirty="0" err="1"/>
              <a:t>fill</a:t>
            </a:r>
            <a:r>
              <a:rPr lang="pl-PL" dirty="0"/>
              <a:t>="</a:t>
            </a:r>
            <a:r>
              <a:rPr lang="pl-PL" dirty="0" err="1"/>
              <a:t>url</a:t>
            </a:r>
            <a:r>
              <a:rPr lang="pl-PL" dirty="0"/>
              <a:t>(#grad1)" /&gt;</a:t>
            </a:r>
            <a:br>
              <a:rPr lang="pl-PL" dirty="0"/>
            </a:br>
            <a:r>
              <a:rPr lang="pl-PL" dirty="0"/>
              <a:t>  &lt;</a:t>
            </a:r>
            <a:r>
              <a:rPr lang="pl-PL" dirty="0" err="1"/>
              <a:t>text</a:t>
            </a:r>
            <a:r>
              <a:rPr lang="pl-PL" dirty="0"/>
              <a:t> </a:t>
            </a:r>
            <a:r>
              <a:rPr lang="pl-PL" dirty="0" err="1"/>
              <a:t>fill</a:t>
            </a:r>
            <a:r>
              <a:rPr lang="pl-PL" dirty="0"/>
              <a:t>="#</a:t>
            </a:r>
            <a:r>
              <a:rPr lang="pl-PL" dirty="0" err="1"/>
              <a:t>ffffff</a:t>
            </a:r>
            <a:r>
              <a:rPr lang="pl-PL" dirty="0"/>
              <a:t>" </a:t>
            </a:r>
            <a:r>
              <a:rPr lang="pl-PL" dirty="0" err="1"/>
              <a:t>font-size</a:t>
            </a:r>
            <a:r>
              <a:rPr lang="pl-PL" dirty="0"/>
              <a:t>="45" </a:t>
            </a:r>
            <a:r>
              <a:rPr lang="pl-PL" dirty="0" err="1"/>
              <a:t>font</a:t>
            </a:r>
            <a:r>
              <a:rPr lang="pl-PL" dirty="0"/>
              <a:t>-family="Verdana" x="50" y="86"&gt;SVG&lt;/</a:t>
            </a:r>
            <a:r>
              <a:rPr lang="pl-PL" dirty="0" err="1"/>
              <a:t>text</a:t>
            </a:r>
            <a:r>
              <a:rPr lang="pl-PL" dirty="0"/>
              <a:t>&gt;</a:t>
            </a:r>
            <a:br>
              <a:rPr lang="pl-PL" dirty="0"/>
            </a:br>
            <a:r>
              <a:rPr lang="pl-PL" dirty="0"/>
              <a:t>  Sorry,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browser</a:t>
            </a:r>
            <a:r>
              <a:rPr lang="pl-PL" dirty="0"/>
              <a:t> </a:t>
            </a:r>
            <a:r>
              <a:rPr lang="pl-PL" dirty="0" err="1"/>
              <a:t>does</a:t>
            </a:r>
            <a:r>
              <a:rPr lang="pl-PL" dirty="0"/>
              <a:t> not </a:t>
            </a:r>
            <a:r>
              <a:rPr lang="pl-PL" dirty="0" err="1"/>
              <a:t>support</a:t>
            </a:r>
            <a:r>
              <a:rPr lang="pl-PL" dirty="0"/>
              <a:t> </a:t>
            </a:r>
            <a:r>
              <a:rPr lang="pl-PL" dirty="0" err="1"/>
              <a:t>inline</a:t>
            </a:r>
            <a:r>
              <a:rPr lang="pl-PL" dirty="0"/>
              <a:t> SVG.</a:t>
            </a:r>
            <a:br>
              <a:rPr lang="pl-PL" dirty="0"/>
            </a:br>
            <a:r>
              <a:rPr lang="pl-PL" dirty="0"/>
              <a:t>&lt;/</a:t>
            </a:r>
            <a:r>
              <a:rPr lang="pl-PL" dirty="0" err="1"/>
              <a:t>svg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0107693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77D9A5B4-9186-4E0F-8847-F00B08D0C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Porównanie </a:t>
            </a:r>
            <a:r>
              <a:rPr lang="pl-PL" dirty="0" err="1"/>
              <a:t>Canvas</a:t>
            </a:r>
            <a:r>
              <a:rPr lang="pl-PL" dirty="0"/>
              <a:t> i SVG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CB56491F-840D-4973-8EC6-D595BFF5166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dirty="0"/>
              <a:t>Rozdzielczość zależna</a:t>
            </a:r>
            <a:endParaRPr lang="en-US" dirty="0"/>
          </a:p>
          <a:p>
            <a:r>
              <a:rPr lang="pl-PL" dirty="0"/>
              <a:t>Problemy z </a:t>
            </a:r>
            <a:r>
              <a:rPr lang="pl-PL" dirty="0" err="1"/>
              <a:t>renderowaniem</a:t>
            </a:r>
            <a:r>
              <a:rPr lang="pl-PL" dirty="0"/>
              <a:t> tekstu</a:t>
            </a:r>
            <a:endParaRPr lang="en-US" dirty="0"/>
          </a:p>
          <a:p>
            <a:r>
              <a:rPr lang="pl-PL" dirty="0"/>
              <a:t>Rezultaty można zapisać jako </a:t>
            </a:r>
            <a:r>
              <a:rPr lang="pl-PL" dirty="0" err="1"/>
              <a:t>png</a:t>
            </a:r>
            <a:r>
              <a:rPr lang="pl-PL" dirty="0"/>
              <a:t> lub jpg</a:t>
            </a:r>
            <a:endParaRPr lang="en-US" dirty="0"/>
          </a:p>
          <a:p>
            <a:r>
              <a:rPr lang="pl-PL" dirty="0"/>
              <a:t>Używana do gier</a:t>
            </a:r>
            <a:endParaRPr lang="en-US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FBA6800-C249-4C6A-A082-BCA3F591271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l-PL" dirty="0"/>
              <a:t>Rozdzielczość niezależna</a:t>
            </a:r>
            <a:endParaRPr lang="en-US" dirty="0"/>
          </a:p>
          <a:p>
            <a:r>
              <a:rPr lang="pl-PL" dirty="0"/>
              <a:t>Używana do aplikacji z dużym obszarem </a:t>
            </a:r>
            <a:r>
              <a:rPr lang="pl-PL" dirty="0" err="1"/>
              <a:t>renderowania</a:t>
            </a:r>
            <a:r>
              <a:rPr lang="en-US" dirty="0"/>
              <a:t>(Google Maps)</a:t>
            </a:r>
          </a:p>
          <a:p>
            <a:r>
              <a:rPr lang="pl-PL" dirty="0"/>
              <a:t>Powolne </a:t>
            </a:r>
            <a:r>
              <a:rPr lang="pl-PL" dirty="0" err="1"/>
              <a:t>renderowanie</a:t>
            </a:r>
            <a:r>
              <a:rPr lang="pl-PL" dirty="0"/>
              <a:t> jeśli obraz jest złożony</a:t>
            </a:r>
            <a:endParaRPr lang="en-US" dirty="0"/>
          </a:p>
          <a:p>
            <a:r>
              <a:rPr lang="pl-PL" dirty="0"/>
              <a:t>Nie używana do gier</a:t>
            </a:r>
            <a:endParaRPr lang="en-US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08872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059644FE-4FAF-41F1-A70B-278CB151C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Google </a:t>
            </a:r>
            <a:r>
              <a:rPr lang="pl-PL" dirty="0" err="1"/>
              <a:t>Maps</a:t>
            </a:r>
            <a:endParaRPr lang="pl-PL" dirty="0"/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DD65E279-FBF3-4F1B-8384-92A5634154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&lt;!DOCTYPE html&gt;</a:t>
            </a:r>
          </a:p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&lt;body&gt;</a:t>
            </a:r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iframe</a:t>
            </a:r>
            <a:r>
              <a:rPr lang="en-US" dirty="0"/>
              <a:t> </a:t>
            </a:r>
            <a:r>
              <a:rPr lang="en-US" dirty="0" err="1"/>
              <a:t>src</a:t>
            </a:r>
            <a:r>
              <a:rPr lang="en-US" dirty="0"/>
              <a:t>="https://www.google.com/maps/embed?pb=!1m14!1m12!1m3!1d9939.590276463432!2d21.197838599999997!3d51.47839444999999!2m3!1f0!2f0!3f0!3m2!1i1024!2i768!4f13.1!5e0!3m2!1spl!2spl!4v1509801952154" width="600" height="450" frameborder="0" style="border:0" </a:t>
            </a:r>
            <a:r>
              <a:rPr lang="en-US" dirty="0" err="1"/>
              <a:t>allowfullscreen</a:t>
            </a:r>
            <a:r>
              <a:rPr lang="en-US" dirty="0"/>
              <a:t>&gt;&lt;/</a:t>
            </a:r>
            <a:r>
              <a:rPr lang="en-US" dirty="0" err="1"/>
              <a:t>iframe</a:t>
            </a:r>
            <a:r>
              <a:rPr lang="en-US" dirty="0"/>
              <a:t>&gt;</a:t>
            </a:r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309070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DAF29BD-F6D0-451C-AC11-FB89A1D1D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Geolokalizacja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7B3FC9-4CF7-49B9-AB73-B168F8B534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dirty="0"/>
              <a:t>&lt;!DOCTYPE 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getLocation</a:t>
            </a:r>
            <a:r>
              <a:rPr lang="pl-PL" dirty="0"/>
              <a:t>()"&gt;</a:t>
            </a:r>
            <a:r>
              <a:rPr lang="pl-PL" dirty="0" err="1"/>
              <a:t>Try</a:t>
            </a:r>
            <a:r>
              <a:rPr lang="pl-PL" dirty="0"/>
              <a:t> It&lt;/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&lt;p id="demo"&gt;&lt;/p&gt;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 x = </a:t>
            </a:r>
            <a:r>
              <a:rPr lang="pl-PL" dirty="0" err="1"/>
              <a:t>document.getElementById</a:t>
            </a:r>
            <a:r>
              <a:rPr lang="pl-PL" dirty="0"/>
              <a:t>("demo");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getLocation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navigator.geolocation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navigator.geolocation.getCurrentPosition</a:t>
            </a:r>
            <a:r>
              <a:rPr lang="pl-PL" dirty="0"/>
              <a:t>(</a:t>
            </a:r>
            <a:r>
              <a:rPr lang="pl-PL" dirty="0" err="1"/>
              <a:t>showPosition</a:t>
            </a:r>
            <a:r>
              <a:rPr lang="pl-PL" dirty="0"/>
              <a:t>);</a:t>
            </a:r>
          </a:p>
          <a:p>
            <a:pPr marL="0" indent="0">
              <a:buNone/>
            </a:pPr>
            <a:r>
              <a:rPr lang="pl-PL" dirty="0"/>
              <a:t>    } </a:t>
            </a:r>
            <a:r>
              <a:rPr lang="pl-PL" dirty="0" err="1"/>
              <a:t>else</a:t>
            </a:r>
            <a:r>
              <a:rPr lang="pl-PL" dirty="0"/>
              <a:t> { 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x.innerHTML</a:t>
            </a:r>
            <a:r>
              <a:rPr lang="pl-PL" dirty="0"/>
              <a:t> = "</a:t>
            </a:r>
            <a:r>
              <a:rPr lang="pl-PL" dirty="0" err="1"/>
              <a:t>Geolocation</a:t>
            </a:r>
            <a:r>
              <a:rPr lang="pl-PL" dirty="0"/>
              <a:t> </a:t>
            </a:r>
            <a:r>
              <a:rPr lang="pl-PL" dirty="0" err="1"/>
              <a:t>is</a:t>
            </a:r>
            <a:r>
              <a:rPr lang="pl-PL" dirty="0"/>
              <a:t> not </a:t>
            </a:r>
            <a:r>
              <a:rPr lang="pl-PL" dirty="0" err="1"/>
              <a:t>supported</a:t>
            </a:r>
            <a:r>
              <a:rPr lang="pl-PL" dirty="0"/>
              <a:t> by </a:t>
            </a:r>
            <a:r>
              <a:rPr lang="pl-PL" dirty="0" err="1"/>
              <a:t>this</a:t>
            </a:r>
            <a:r>
              <a:rPr lang="pl-PL" dirty="0"/>
              <a:t> </a:t>
            </a:r>
            <a:r>
              <a:rPr lang="pl-PL" dirty="0" err="1"/>
              <a:t>browser</a:t>
            </a:r>
            <a:r>
              <a:rPr lang="pl-PL" dirty="0"/>
              <a:t>.";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showPosition</a:t>
            </a:r>
            <a:r>
              <a:rPr lang="pl-PL" dirty="0"/>
              <a:t>(</a:t>
            </a:r>
            <a:r>
              <a:rPr lang="pl-PL" dirty="0" err="1"/>
              <a:t>position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x.innerHTML</a:t>
            </a:r>
            <a:r>
              <a:rPr lang="pl-PL" dirty="0"/>
              <a:t> = "</a:t>
            </a:r>
            <a:r>
              <a:rPr lang="pl-PL" dirty="0" err="1"/>
              <a:t>Latitude</a:t>
            </a:r>
            <a:r>
              <a:rPr lang="pl-PL" dirty="0"/>
              <a:t>: " + </a:t>
            </a:r>
            <a:r>
              <a:rPr lang="pl-PL" dirty="0" err="1"/>
              <a:t>position.coords.latitude</a:t>
            </a:r>
            <a:r>
              <a:rPr lang="pl-PL" dirty="0"/>
              <a:t> + </a:t>
            </a:r>
          </a:p>
          <a:p>
            <a:pPr marL="0" indent="0">
              <a:buNone/>
            </a:pPr>
            <a:r>
              <a:rPr lang="pl-PL" dirty="0"/>
              <a:t>    "&lt;</a:t>
            </a:r>
            <a:r>
              <a:rPr lang="pl-PL" dirty="0" err="1"/>
              <a:t>br</a:t>
            </a:r>
            <a:r>
              <a:rPr lang="pl-PL" dirty="0"/>
              <a:t>&gt;</a:t>
            </a:r>
            <a:r>
              <a:rPr lang="pl-PL" dirty="0" err="1"/>
              <a:t>Longitude</a:t>
            </a:r>
            <a:r>
              <a:rPr lang="pl-PL" dirty="0"/>
              <a:t>: " + </a:t>
            </a:r>
            <a:r>
              <a:rPr lang="pl-PL" dirty="0" err="1"/>
              <a:t>position.coords.longitude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562865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7690682-51DA-4E7D-A00C-9EE7D75F1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Canvas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91AEA3-E9DE-4296-A46B-BD0AA6AA2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&lt;</a:t>
            </a:r>
            <a:r>
              <a:rPr lang="pl-PL" dirty="0" err="1"/>
              <a:t>canvas</a:t>
            </a:r>
            <a:r>
              <a:rPr lang="pl-PL" dirty="0"/>
              <a:t>&gt; używany jest do rysowania grafiki w locie poprzez JavaScript.</a:t>
            </a:r>
          </a:p>
          <a:p>
            <a:r>
              <a:rPr lang="pl-PL" dirty="0"/>
              <a:t>Jest to tylko kontener do grafiki. Do rysowania konieczny jest JavaScript.</a:t>
            </a:r>
          </a:p>
          <a:p>
            <a:r>
              <a:rPr lang="pl-PL" dirty="0" err="1"/>
              <a:t>Canvas</a:t>
            </a:r>
            <a:r>
              <a:rPr lang="pl-PL" dirty="0"/>
              <a:t> ma kilka metod: </a:t>
            </a:r>
            <a:r>
              <a:rPr lang="en-US" dirty="0"/>
              <a:t>paths, boxes, circles, text, </a:t>
            </a:r>
            <a:r>
              <a:rPr lang="pl-PL" dirty="0"/>
              <a:t>i dodawanie obrazków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642704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CD4D86-2659-430F-8F85-DEF1EA4CB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Drag &amp; Drop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4AD27F-D9D7-4D2A-9B6F-B593AE7BE0B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pl-PL" dirty="0"/>
              <a:t>&lt;!DOCTYPE HTML&gt;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&lt;style&gt;</a:t>
            </a:r>
          </a:p>
          <a:p>
            <a:pPr marL="0" indent="0">
              <a:buNone/>
            </a:pPr>
            <a:r>
              <a:rPr lang="pl-PL" dirty="0"/>
              <a:t>#div1, #div2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float</a:t>
            </a:r>
            <a:r>
              <a:rPr lang="pl-PL" dirty="0"/>
              <a:t>: </a:t>
            </a:r>
            <a:r>
              <a:rPr lang="pl-PL" dirty="0" err="1"/>
              <a:t>left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width</a:t>
            </a:r>
            <a:r>
              <a:rPr lang="pl-PL" dirty="0"/>
              <a:t>: 100px;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height</a:t>
            </a:r>
            <a:r>
              <a:rPr lang="pl-PL" dirty="0"/>
              <a:t>: 35px;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margin</a:t>
            </a:r>
            <a:r>
              <a:rPr lang="pl-PL" dirty="0"/>
              <a:t>: 10px;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padding</a:t>
            </a:r>
            <a:r>
              <a:rPr lang="pl-PL" dirty="0"/>
              <a:t>: 10px;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border</a:t>
            </a:r>
            <a:r>
              <a:rPr lang="pl-PL" dirty="0"/>
              <a:t>: 1px solid </a:t>
            </a:r>
            <a:r>
              <a:rPr lang="pl-PL" dirty="0" err="1"/>
              <a:t>black</a:t>
            </a:r>
            <a:r>
              <a:rPr lang="pl-PL" dirty="0"/>
              <a:t>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&lt;/style&gt;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allowDrop</a:t>
            </a:r>
            <a:r>
              <a:rPr lang="pl-PL" dirty="0"/>
              <a:t>(</a:t>
            </a:r>
            <a:r>
              <a:rPr lang="pl-PL" dirty="0" err="1"/>
              <a:t>ev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ev.preventDefault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6E0856B-82DC-4006-B247-671F7C25A25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drag(</a:t>
            </a:r>
            <a:r>
              <a:rPr lang="pl-PL" dirty="0" err="1"/>
              <a:t>ev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ev.dataTransfer.setData</a:t>
            </a:r>
            <a:r>
              <a:rPr lang="pl-PL" dirty="0"/>
              <a:t>("</a:t>
            </a:r>
            <a:r>
              <a:rPr lang="pl-PL" dirty="0" err="1"/>
              <a:t>text</a:t>
            </a:r>
            <a:r>
              <a:rPr lang="pl-PL" dirty="0"/>
              <a:t>", ev.target.id);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drop(</a:t>
            </a:r>
            <a:r>
              <a:rPr lang="pl-PL" dirty="0" err="1"/>
              <a:t>ev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ev.preventDefault</a:t>
            </a:r>
            <a:r>
              <a:rPr lang="pl-PL" dirty="0"/>
              <a:t>();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var</a:t>
            </a:r>
            <a:r>
              <a:rPr lang="pl-PL" dirty="0"/>
              <a:t> data = </a:t>
            </a:r>
            <a:r>
              <a:rPr lang="pl-PL" dirty="0" err="1"/>
              <a:t>ev.dataTransfer.getData</a:t>
            </a:r>
            <a:r>
              <a:rPr lang="pl-PL" dirty="0"/>
              <a:t>("</a:t>
            </a:r>
            <a:r>
              <a:rPr lang="pl-PL" dirty="0" err="1"/>
              <a:t>text</a:t>
            </a:r>
            <a:r>
              <a:rPr lang="pl-PL" dirty="0"/>
              <a:t>");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ev.target.appendChild</a:t>
            </a:r>
            <a:r>
              <a:rPr lang="pl-PL" dirty="0"/>
              <a:t>(</a:t>
            </a:r>
            <a:r>
              <a:rPr lang="pl-PL" dirty="0" err="1"/>
              <a:t>document.getElementById</a:t>
            </a:r>
            <a:r>
              <a:rPr lang="pl-PL" dirty="0"/>
              <a:t>(data));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r>
              <a:rPr lang="pl-PL" dirty="0"/>
              <a:t>&lt;div id="div1" </a:t>
            </a:r>
            <a:r>
              <a:rPr lang="pl-PL" dirty="0" err="1"/>
              <a:t>ondrop</a:t>
            </a:r>
            <a:r>
              <a:rPr lang="pl-PL" dirty="0"/>
              <a:t>="drop(event)" </a:t>
            </a:r>
            <a:r>
              <a:rPr lang="pl-PL" dirty="0" err="1"/>
              <a:t>ondragover</a:t>
            </a:r>
            <a:r>
              <a:rPr lang="pl-PL" dirty="0"/>
              <a:t>="</a:t>
            </a:r>
            <a:r>
              <a:rPr lang="pl-PL" dirty="0" err="1"/>
              <a:t>allowDrop</a:t>
            </a:r>
            <a:r>
              <a:rPr lang="pl-PL" dirty="0"/>
              <a:t>(event)"&gt;</a:t>
            </a:r>
          </a:p>
          <a:p>
            <a:pPr marL="0" indent="0">
              <a:buNone/>
            </a:pPr>
            <a:r>
              <a:rPr lang="pl-PL" dirty="0"/>
              <a:t>  &lt;</a:t>
            </a:r>
            <a:r>
              <a:rPr lang="pl-PL" dirty="0" err="1"/>
              <a:t>img</a:t>
            </a:r>
            <a:r>
              <a:rPr lang="pl-PL" dirty="0"/>
              <a:t> </a:t>
            </a:r>
            <a:r>
              <a:rPr lang="pl-PL" dirty="0" err="1"/>
              <a:t>src</a:t>
            </a:r>
            <a:r>
              <a:rPr lang="pl-PL" dirty="0"/>
              <a:t>="img_w3slogo.gif" </a:t>
            </a:r>
            <a:r>
              <a:rPr lang="pl-PL" dirty="0" err="1"/>
              <a:t>draggable</a:t>
            </a:r>
            <a:r>
              <a:rPr lang="pl-PL" dirty="0"/>
              <a:t>="</a:t>
            </a:r>
            <a:r>
              <a:rPr lang="pl-PL" dirty="0" err="1"/>
              <a:t>true</a:t>
            </a:r>
            <a:r>
              <a:rPr lang="pl-PL" dirty="0"/>
              <a:t>" </a:t>
            </a:r>
            <a:r>
              <a:rPr lang="pl-PL" dirty="0" err="1"/>
              <a:t>ondragstart</a:t>
            </a:r>
            <a:r>
              <a:rPr lang="pl-PL" dirty="0"/>
              <a:t>="drag(event)" id="drag1" </a:t>
            </a:r>
            <a:r>
              <a:rPr lang="pl-PL" dirty="0" err="1"/>
              <a:t>width</a:t>
            </a:r>
            <a:r>
              <a:rPr lang="pl-PL" dirty="0"/>
              <a:t>="88" </a:t>
            </a:r>
            <a:r>
              <a:rPr lang="pl-PL" dirty="0" err="1"/>
              <a:t>height</a:t>
            </a:r>
            <a:r>
              <a:rPr lang="pl-PL" dirty="0"/>
              <a:t>="31"&gt;</a:t>
            </a:r>
          </a:p>
          <a:p>
            <a:pPr marL="0" indent="0">
              <a:buNone/>
            </a:pPr>
            <a:r>
              <a:rPr lang="pl-PL" dirty="0"/>
              <a:t>&lt;/div&gt;</a:t>
            </a:r>
          </a:p>
          <a:p>
            <a:pPr marL="0" indent="0">
              <a:buNone/>
            </a:pPr>
            <a:r>
              <a:rPr lang="pl-PL" dirty="0"/>
              <a:t>&lt;div id="div2" </a:t>
            </a:r>
            <a:r>
              <a:rPr lang="pl-PL" dirty="0" err="1"/>
              <a:t>ondrop</a:t>
            </a:r>
            <a:r>
              <a:rPr lang="pl-PL" dirty="0"/>
              <a:t>="drop(event)" </a:t>
            </a:r>
            <a:r>
              <a:rPr lang="pl-PL" dirty="0" err="1"/>
              <a:t>ondragover</a:t>
            </a:r>
            <a:r>
              <a:rPr lang="pl-PL" dirty="0"/>
              <a:t>="</a:t>
            </a:r>
            <a:r>
              <a:rPr lang="pl-PL" dirty="0" err="1"/>
              <a:t>allowDrop</a:t>
            </a:r>
            <a:r>
              <a:rPr lang="pl-PL" dirty="0"/>
              <a:t>(event)"&gt;&lt;/div&gt;</a:t>
            </a:r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536151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EA839D12-CA0D-4FB9-90FE-D6D7A8349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WEB Storage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B01E24E9-8191-46EB-BCD9-6B04068B8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l-PL" dirty="0"/>
              <a:t>&lt;!DOCTYPE 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 err="1"/>
              <a:t>function</a:t>
            </a:r>
            <a:r>
              <a:rPr lang="pl-PL" dirty="0"/>
              <a:t> </a:t>
            </a:r>
            <a:r>
              <a:rPr lang="pl-PL" dirty="0" err="1"/>
              <a:t>clickCounter</a:t>
            </a:r>
            <a:r>
              <a:rPr lang="pl-PL" dirty="0"/>
              <a:t>() {</a:t>
            </a:r>
          </a:p>
          <a:p>
            <a:pPr marL="0" indent="0">
              <a:buNone/>
            </a:pPr>
            <a:r>
              <a:rPr lang="pl-PL" dirty="0"/>
              <a:t>    </a:t>
            </a:r>
            <a:r>
              <a:rPr lang="pl-PL" dirty="0" err="1"/>
              <a:t>if</a:t>
            </a:r>
            <a:r>
              <a:rPr lang="pl-PL" dirty="0"/>
              <a:t>(</a:t>
            </a:r>
            <a:r>
              <a:rPr lang="pl-PL" dirty="0" err="1"/>
              <a:t>typeof</a:t>
            </a:r>
            <a:r>
              <a:rPr lang="pl-PL" dirty="0"/>
              <a:t>(Storage) !== "</a:t>
            </a:r>
            <a:r>
              <a:rPr lang="pl-PL" dirty="0" err="1"/>
              <a:t>undefined</a:t>
            </a:r>
            <a:r>
              <a:rPr lang="pl-PL" dirty="0"/>
              <a:t>") {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if</a:t>
            </a:r>
            <a:r>
              <a:rPr lang="pl-PL" dirty="0"/>
              <a:t> (</a:t>
            </a:r>
            <a:r>
              <a:rPr lang="pl-PL" dirty="0" err="1"/>
              <a:t>localStorage.clickcount</a:t>
            </a:r>
            <a:r>
              <a:rPr lang="pl-PL" dirty="0"/>
              <a:t>) {</a:t>
            </a:r>
          </a:p>
          <a:p>
            <a:pPr marL="0" indent="0">
              <a:buNone/>
            </a:pPr>
            <a:r>
              <a:rPr lang="pl-PL" dirty="0"/>
              <a:t>            </a:t>
            </a:r>
            <a:r>
              <a:rPr lang="pl-PL" dirty="0" err="1"/>
              <a:t>localStorage.clickcount</a:t>
            </a:r>
            <a:r>
              <a:rPr lang="pl-PL" dirty="0"/>
              <a:t> = </a:t>
            </a:r>
            <a:r>
              <a:rPr lang="pl-PL" dirty="0" err="1"/>
              <a:t>Number</a:t>
            </a:r>
            <a:r>
              <a:rPr lang="pl-PL" dirty="0"/>
              <a:t>(</a:t>
            </a:r>
            <a:r>
              <a:rPr lang="pl-PL" dirty="0" err="1"/>
              <a:t>localStorage.clickcount</a:t>
            </a:r>
            <a:r>
              <a:rPr lang="pl-PL" dirty="0"/>
              <a:t>)+1;</a:t>
            </a:r>
          </a:p>
          <a:p>
            <a:pPr marL="0" indent="0">
              <a:buNone/>
            </a:pPr>
            <a:r>
              <a:rPr lang="pl-PL" dirty="0"/>
              <a:t>        } </a:t>
            </a:r>
            <a:r>
              <a:rPr lang="pl-PL" dirty="0" err="1"/>
              <a:t>else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       </a:t>
            </a:r>
            <a:r>
              <a:rPr lang="pl-PL" dirty="0" err="1"/>
              <a:t>localStorage.clickcount</a:t>
            </a:r>
            <a:r>
              <a:rPr lang="pl-PL" dirty="0"/>
              <a:t> = 1;</a:t>
            </a:r>
          </a:p>
          <a:p>
            <a:pPr marL="0" indent="0">
              <a:buNone/>
            </a:pPr>
            <a:r>
              <a:rPr lang="pl-PL" dirty="0"/>
              <a:t>        }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result</a:t>
            </a:r>
            <a:r>
              <a:rPr lang="pl-PL" dirty="0"/>
              <a:t>").</a:t>
            </a:r>
            <a:r>
              <a:rPr lang="pl-PL" dirty="0" err="1"/>
              <a:t>innerHTML</a:t>
            </a:r>
            <a:r>
              <a:rPr lang="pl-PL" dirty="0"/>
              <a:t> = "</a:t>
            </a:r>
            <a:r>
              <a:rPr lang="pl-PL" dirty="0" err="1"/>
              <a:t>You</a:t>
            </a:r>
            <a:r>
              <a:rPr lang="pl-PL" dirty="0"/>
              <a:t> </a:t>
            </a:r>
            <a:r>
              <a:rPr lang="pl-PL" dirty="0" err="1"/>
              <a:t>have</a:t>
            </a:r>
            <a:r>
              <a:rPr lang="pl-PL" dirty="0"/>
              <a:t> </a:t>
            </a:r>
            <a:r>
              <a:rPr lang="pl-PL" dirty="0" err="1"/>
              <a:t>clicked</a:t>
            </a:r>
            <a:r>
              <a:rPr lang="pl-PL" dirty="0"/>
              <a:t> the </a:t>
            </a:r>
            <a:r>
              <a:rPr lang="pl-PL" dirty="0" err="1"/>
              <a:t>button</a:t>
            </a:r>
            <a:r>
              <a:rPr lang="pl-PL" dirty="0"/>
              <a:t> " + </a:t>
            </a:r>
            <a:r>
              <a:rPr lang="pl-PL" dirty="0" err="1"/>
              <a:t>localStorage.clickcount</a:t>
            </a:r>
            <a:r>
              <a:rPr lang="pl-PL" dirty="0"/>
              <a:t> + " </a:t>
            </a:r>
            <a:r>
              <a:rPr lang="pl-PL" dirty="0" err="1"/>
              <a:t>time</a:t>
            </a:r>
            <a:r>
              <a:rPr lang="pl-PL" dirty="0"/>
              <a:t>(s).";</a:t>
            </a:r>
          </a:p>
          <a:p>
            <a:pPr marL="0" indent="0">
              <a:buNone/>
            </a:pPr>
            <a:r>
              <a:rPr lang="pl-PL" dirty="0"/>
              <a:t>    } </a:t>
            </a:r>
            <a:r>
              <a:rPr lang="pl-PL" dirty="0" err="1"/>
              <a:t>else</a:t>
            </a:r>
            <a:r>
              <a:rPr lang="pl-PL" dirty="0"/>
              <a:t> {</a:t>
            </a:r>
          </a:p>
          <a:p>
            <a:pPr marL="0" indent="0">
              <a:buNone/>
            </a:pPr>
            <a:r>
              <a:rPr lang="pl-PL" dirty="0"/>
              <a:t>       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result</a:t>
            </a:r>
            <a:r>
              <a:rPr lang="pl-PL" dirty="0"/>
              <a:t>").</a:t>
            </a:r>
            <a:r>
              <a:rPr lang="pl-PL" dirty="0" err="1"/>
              <a:t>innerHTML</a:t>
            </a:r>
            <a:r>
              <a:rPr lang="pl-PL" dirty="0"/>
              <a:t> = "Sorry,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browser</a:t>
            </a:r>
            <a:r>
              <a:rPr lang="pl-PL" dirty="0"/>
              <a:t> </a:t>
            </a:r>
            <a:r>
              <a:rPr lang="pl-PL" dirty="0" err="1"/>
              <a:t>does</a:t>
            </a:r>
            <a:r>
              <a:rPr lang="pl-PL" dirty="0"/>
              <a:t> not </a:t>
            </a:r>
            <a:r>
              <a:rPr lang="pl-PL" dirty="0" err="1"/>
              <a:t>support</a:t>
            </a:r>
            <a:r>
              <a:rPr lang="pl-PL" dirty="0"/>
              <a:t> web </a:t>
            </a:r>
            <a:r>
              <a:rPr lang="pl-PL" dirty="0" err="1"/>
              <a:t>storage</a:t>
            </a:r>
            <a:r>
              <a:rPr lang="pl-PL" dirty="0"/>
              <a:t>...";</a:t>
            </a:r>
          </a:p>
          <a:p>
            <a:pPr marL="0" indent="0">
              <a:buNone/>
            </a:pPr>
            <a:r>
              <a:rPr lang="pl-PL" dirty="0"/>
              <a:t>    }</a:t>
            </a:r>
          </a:p>
          <a:p>
            <a:pPr marL="0" indent="0">
              <a:buNone/>
            </a:pPr>
            <a:r>
              <a:rPr lang="pl-PL" dirty="0"/>
              <a:t>}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r>
              <a:rPr lang="pl-PL" dirty="0"/>
              <a:t>&lt;p&gt;&lt;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clickCounter</a:t>
            </a:r>
            <a:r>
              <a:rPr lang="pl-PL" dirty="0"/>
              <a:t>()"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"&gt;</a:t>
            </a:r>
            <a:r>
              <a:rPr lang="pl-PL" dirty="0" err="1"/>
              <a:t>Click</a:t>
            </a:r>
            <a:r>
              <a:rPr lang="pl-PL" dirty="0"/>
              <a:t> me!&lt;/</a:t>
            </a:r>
            <a:r>
              <a:rPr lang="pl-PL" dirty="0" err="1"/>
              <a:t>button</a:t>
            </a:r>
            <a:r>
              <a:rPr lang="pl-PL" dirty="0"/>
              <a:t>&gt;&lt;/p&gt;</a:t>
            </a:r>
          </a:p>
          <a:p>
            <a:pPr marL="0" indent="0">
              <a:buNone/>
            </a:pPr>
            <a:r>
              <a:rPr lang="pl-PL" dirty="0"/>
              <a:t>&lt;div id="</a:t>
            </a:r>
            <a:r>
              <a:rPr lang="pl-PL" dirty="0" err="1"/>
              <a:t>result</a:t>
            </a:r>
            <a:r>
              <a:rPr lang="pl-PL" dirty="0"/>
              <a:t>"&gt;&lt;/div&gt;</a:t>
            </a:r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6397242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285054-2AF5-4636-BCA3-946869B0E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Youtube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AB214E-5111-4167-A725-0A9248359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&lt;!DOCTYPE html&gt;</a:t>
            </a:r>
          </a:p>
          <a:p>
            <a:pPr marL="0" indent="0">
              <a:buNone/>
            </a:pPr>
            <a:r>
              <a:rPr lang="en-US" dirty="0"/>
              <a:t>&lt;html&gt;</a:t>
            </a:r>
          </a:p>
          <a:p>
            <a:pPr marL="0" indent="0">
              <a:buNone/>
            </a:pPr>
            <a:r>
              <a:rPr lang="en-US" dirty="0"/>
              <a:t>&lt;body&gt;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</a:t>
            </a:r>
            <a:r>
              <a:rPr lang="en-US" dirty="0" err="1"/>
              <a:t>iframe</a:t>
            </a:r>
            <a:r>
              <a:rPr lang="en-US" dirty="0"/>
              <a:t> width="420" height="345" </a:t>
            </a:r>
            <a:r>
              <a:rPr lang="en-US" dirty="0" err="1"/>
              <a:t>src</a:t>
            </a:r>
            <a:r>
              <a:rPr lang="en-US" dirty="0"/>
              <a:t>="https://www.youtube.com/embed/XGSy3_Czz8k"&gt;</a:t>
            </a:r>
          </a:p>
          <a:p>
            <a:pPr marL="0" indent="0">
              <a:buNone/>
            </a:pPr>
            <a:r>
              <a:rPr lang="en-US" dirty="0"/>
              <a:t>&lt;/</a:t>
            </a:r>
            <a:r>
              <a:rPr lang="en-US" dirty="0" err="1"/>
              <a:t>iframe</a:t>
            </a:r>
            <a:r>
              <a:rPr lang="en-US" dirty="0"/>
              <a:t>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&lt;/body&gt;</a:t>
            </a:r>
          </a:p>
          <a:p>
            <a:pPr marL="0" indent="0">
              <a:buNone/>
            </a:pPr>
            <a:r>
              <a:rPr lang="en-US" dirty="0"/>
              <a:t>&lt;/html&gt;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737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7893D30-4C5E-438D-947E-858F87C26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Canvas</a:t>
            </a:r>
            <a:r>
              <a:rPr lang="pl-PL" dirty="0"/>
              <a:t> przekład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3DC92E-C9DF-4497-B711-E96797546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&lt;canvas id="</a:t>
            </a:r>
            <a:r>
              <a:rPr lang="en-US" dirty="0" err="1"/>
              <a:t>myCanvas</a:t>
            </a:r>
            <a:r>
              <a:rPr lang="en-US" dirty="0"/>
              <a:t>" width="200" height="100"&gt;&lt;/canvas&gt;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7084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07ABE-C7F0-4843-B43F-EA45A8777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Rysowanie linii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4927AF-E500-41FC-BCD2-29461F51F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c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myCanvas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ctx</a:t>
            </a:r>
            <a:r>
              <a:rPr lang="pl-PL" dirty="0"/>
              <a:t> = </a:t>
            </a:r>
            <a:r>
              <a:rPr lang="pl-PL" dirty="0" err="1"/>
              <a:t>c.getContext</a:t>
            </a:r>
            <a:r>
              <a:rPr lang="pl-PL" dirty="0"/>
              <a:t>("2d");</a:t>
            </a:r>
            <a:br>
              <a:rPr lang="pl-PL" dirty="0"/>
            </a:br>
            <a:r>
              <a:rPr lang="pl-PL" dirty="0" err="1"/>
              <a:t>ctx.moveTo</a:t>
            </a:r>
            <a:r>
              <a:rPr lang="pl-PL" dirty="0"/>
              <a:t>(0,0);</a:t>
            </a:r>
            <a:br>
              <a:rPr lang="pl-PL" dirty="0"/>
            </a:br>
            <a:r>
              <a:rPr lang="pl-PL" dirty="0" err="1"/>
              <a:t>ctx.lineTo</a:t>
            </a:r>
            <a:r>
              <a:rPr lang="pl-PL" dirty="0"/>
              <a:t>(200,100);</a:t>
            </a:r>
            <a:br>
              <a:rPr lang="pl-PL" dirty="0"/>
            </a:br>
            <a:r>
              <a:rPr lang="pl-PL" dirty="0" err="1"/>
              <a:t>ctx.stroke</a:t>
            </a:r>
            <a:r>
              <a:rPr lang="pl-PL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875669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EEE2C8-F265-4543-A204-9C47E9A1E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Rysowanie koła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A0244B3-F8C5-43EA-9A5D-81BAB3386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c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myCanvas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ctx</a:t>
            </a:r>
            <a:r>
              <a:rPr lang="pl-PL" dirty="0"/>
              <a:t> = </a:t>
            </a:r>
            <a:r>
              <a:rPr lang="pl-PL" dirty="0" err="1"/>
              <a:t>c.getContext</a:t>
            </a:r>
            <a:r>
              <a:rPr lang="pl-PL" dirty="0"/>
              <a:t>("2d");</a:t>
            </a:r>
            <a:br>
              <a:rPr lang="pl-PL" dirty="0"/>
            </a:br>
            <a:r>
              <a:rPr lang="pl-PL" dirty="0" err="1"/>
              <a:t>ctx.beginPath</a:t>
            </a:r>
            <a:r>
              <a:rPr lang="pl-PL" dirty="0"/>
              <a:t>();</a:t>
            </a:r>
            <a:br>
              <a:rPr lang="pl-PL" dirty="0"/>
            </a:br>
            <a:r>
              <a:rPr lang="pl-PL" dirty="0"/>
              <a:t>ctx.arc(95,50,40,0,2*</a:t>
            </a:r>
            <a:r>
              <a:rPr lang="pl-PL" dirty="0" err="1"/>
              <a:t>Math.PI</a:t>
            </a:r>
            <a:r>
              <a:rPr lang="pl-PL" dirty="0"/>
              <a:t>);</a:t>
            </a:r>
            <a:br>
              <a:rPr lang="pl-PL" dirty="0"/>
            </a:br>
            <a:r>
              <a:rPr lang="pl-PL" dirty="0" err="1"/>
              <a:t>ctx.stroke</a:t>
            </a:r>
            <a:r>
              <a:rPr lang="pl-PL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683662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93C2B6-4C91-4702-A99A-2E15D6F23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Tekst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EE56915-DC22-48D8-BB09-7812D44301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c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myCanvas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ctx</a:t>
            </a:r>
            <a:r>
              <a:rPr lang="pl-PL" dirty="0"/>
              <a:t> = </a:t>
            </a:r>
            <a:r>
              <a:rPr lang="pl-PL" dirty="0" err="1"/>
              <a:t>c.getContext</a:t>
            </a:r>
            <a:r>
              <a:rPr lang="pl-PL" dirty="0"/>
              <a:t>("2d");</a:t>
            </a:r>
            <a:br>
              <a:rPr lang="pl-PL" dirty="0"/>
            </a:br>
            <a:r>
              <a:rPr lang="pl-PL" dirty="0" err="1"/>
              <a:t>ctx.font</a:t>
            </a:r>
            <a:r>
              <a:rPr lang="pl-PL" dirty="0"/>
              <a:t> = "30px Arial";</a:t>
            </a:r>
            <a:br>
              <a:rPr lang="pl-PL" dirty="0"/>
            </a:br>
            <a:r>
              <a:rPr lang="pl-PL" dirty="0" err="1"/>
              <a:t>ctx.fillText</a:t>
            </a:r>
            <a:r>
              <a:rPr lang="pl-PL" dirty="0"/>
              <a:t>("Hello World",10,50);</a:t>
            </a:r>
          </a:p>
        </p:txBody>
      </p:sp>
    </p:spTree>
    <p:extLst>
      <p:ext uri="{BB962C8B-B14F-4D97-AF65-F5344CB8AC3E}">
        <p14:creationId xmlns:p14="http://schemas.microsoft.com/office/powerpoint/2010/main" val="1136034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86BF11-7989-4052-8DF0-DF150F129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Pusty tekst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9B9C575-0EF6-4F19-9867-8EF604139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c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myCanvas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ctx</a:t>
            </a:r>
            <a:r>
              <a:rPr lang="pl-PL" dirty="0"/>
              <a:t> = </a:t>
            </a:r>
            <a:r>
              <a:rPr lang="pl-PL" dirty="0" err="1"/>
              <a:t>c.getContext</a:t>
            </a:r>
            <a:r>
              <a:rPr lang="pl-PL" dirty="0"/>
              <a:t>("2d");</a:t>
            </a:r>
            <a:br>
              <a:rPr lang="pl-PL" dirty="0"/>
            </a:br>
            <a:r>
              <a:rPr lang="pl-PL" dirty="0" err="1"/>
              <a:t>ctx.font</a:t>
            </a:r>
            <a:r>
              <a:rPr lang="pl-PL" dirty="0"/>
              <a:t> = "30px Arial";</a:t>
            </a:r>
            <a:br>
              <a:rPr lang="pl-PL" dirty="0"/>
            </a:br>
            <a:r>
              <a:rPr lang="pl-PL" dirty="0" err="1"/>
              <a:t>ctx.strokeText</a:t>
            </a:r>
            <a:r>
              <a:rPr lang="pl-PL" dirty="0"/>
              <a:t>("Hello World",10,50);</a:t>
            </a:r>
          </a:p>
        </p:txBody>
      </p:sp>
    </p:spTree>
    <p:extLst>
      <p:ext uri="{BB962C8B-B14F-4D97-AF65-F5344CB8AC3E}">
        <p14:creationId xmlns:p14="http://schemas.microsoft.com/office/powerpoint/2010/main" val="646805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2A72780-1E9E-412C-B4C8-C059E3AE9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Gradient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7FBDEDF-0028-43CD-BED1-60B2300A90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c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myCanvas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ctx</a:t>
            </a:r>
            <a:r>
              <a:rPr lang="pl-PL" dirty="0"/>
              <a:t> = </a:t>
            </a:r>
            <a:r>
              <a:rPr lang="pl-PL" dirty="0" err="1"/>
              <a:t>c.getContext</a:t>
            </a:r>
            <a:r>
              <a:rPr lang="pl-PL" dirty="0"/>
              <a:t>("2d");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// </a:t>
            </a:r>
            <a:r>
              <a:rPr lang="pl-PL" dirty="0" err="1"/>
              <a:t>Create</a:t>
            </a:r>
            <a:r>
              <a:rPr lang="pl-PL" dirty="0"/>
              <a:t> gradient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grd</a:t>
            </a:r>
            <a:r>
              <a:rPr lang="pl-PL" dirty="0"/>
              <a:t> = </a:t>
            </a:r>
            <a:r>
              <a:rPr lang="pl-PL" dirty="0" err="1"/>
              <a:t>ctx.createLinearGradient</a:t>
            </a:r>
            <a:r>
              <a:rPr lang="pl-PL" dirty="0"/>
              <a:t>(0,0,200,0);</a:t>
            </a:r>
            <a:br>
              <a:rPr lang="pl-PL" dirty="0"/>
            </a:br>
            <a:r>
              <a:rPr lang="pl-PL" dirty="0" err="1"/>
              <a:t>grd.addColorStop</a:t>
            </a:r>
            <a:r>
              <a:rPr lang="pl-PL" dirty="0"/>
              <a:t>(0,"red");</a:t>
            </a:r>
            <a:br>
              <a:rPr lang="pl-PL" dirty="0"/>
            </a:br>
            <a:r>
              <a:rPr lang="pl-PL" dirty="0" err="1"/>
              <a:t>grd.addColorStop</a:t>
            </a:r>
            <a:r>
              <a:rPr lang="pl-PL" dirty="0"/>
              <a:t>(1,"white");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// </a:t>
            </a:r>
            <a:r>
              <a:rPr lang="pl-PL" dirty="0" err="1"/>
              <a:t>Fill</a:t>
            </a:r>
            <a:r>
              <a:rPr lang="pl-PL" dirty="0"/>
              <a:t> with gradient</a:t>
            </a:r>
            <a:br>
              <a:rPr lang="pl-PL" dirty="0"/>
            </a:br>
            <a:r>
              <a:rPr lang="pl-PL" dirty="0" err="1"/>
              <a:t>ctx.fillStyle</a:t>
            </a:r>
            <a:r>
              <a:rPr lang="pl-PL" dirty="0"/>
              <a:t> = </a:t>
            </a:r>
            <a:r>
              <a:rPr lang="pl-PL" dirty="0" err="1"/>
              <a:t>grd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 err="1"/>
              <a:t>ctx.fillRect</a:t>
            </a:r>
            <a:r>
              <a:rPr lang="pl-PL" dirty="0"/>
              <a:t>(10,10,150,80);</a:t>
            </a:r>
          </a:p>
        </p:txBody>
      </p:sp>
    </p:spTree>
    <p:extLst>
      <p:ext uri="{BB962C8B-B14F-4D97-AF65-F5344CB8AC3E}">
        <p14:creationId xmlns:p14="http://schemas.microsoft.com/office/powerpoint/2010/main" val="6345776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870F1F-D449-488D-97A3-78F25638FB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Gradient kulisty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991ED8D-98F2-4923-BCC8-2BDE55680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 err="1"/>
              <a:t>var</a:t>
            </a:r>
            <a:r>
              <a:rPr lang="pl-PL" dirty="0"/>
              <a:t> c = </a:t>
            </a:r>
            <a:r>
              <a:rPr lang="pl-PL" dirty="0" err="1"/>
              <a:t>document.getElementById</a:t>
            </a:r>
            <a:r>
              <a:rPr lang="pl-PL" dirty="0"/>
              <a:t>("</a:t>
            </a:r>
            <a:r>
              <a:rPr lang="pl-PL" dirty="0" err="1"/>
              <a:t>myCanvas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ctx</a:t>
            </a:r>
            <a:r>
              <a:rPr lang="pl-PL" dirty="0"/>
              <a:t> = </a:t>
            </a:r>
            <a:r>
              <a:rPr lang="pl-PL" dirty="0" err="1"/>
              <a:t>c.getContext</a:t>
            </a:r>
            <a:r>
              <a:rPr lang="pl-PL" dirty="0"/>
              <a:t>("2d");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// </a:t>
            </a:r>
            <a:r>
              <a:rPr lang="pl-PL" dirty="0" err="1"/>
              <a:t>Create</a:t>
            </a:r>
            <a:r>
              <a:rPr lang="pl-PL" dirty="0"/>
              <a:t> gradient</a:t>
            </a:r>
            <a:br>
              <a:rPr lang="pl-PL" dirty="0"/>
            </a:br>
            <a:r>
              <a:rPr lang="pl-PL" dirty="0" err="1"/>
              <a:t>var</a:t>
            </a:r>
            <a:r>
              <a:rPr lang="pl-PL" dirty="0"/>
              <a:t> </a:t>
            </a:r>
            <a:r>
              <a:rPr lang="pl-PL" dirty="0" err="1"/>
              <a:t>grd</a:t>
            </a:r>
            <a:r>
              <a:rPr lang="pl-PL" dirty="0"/>
              <a:t> = </a:t>
            </a:r>
            <a:r>
              <a:rPr lang="pl-PL" dirty="0" err="1"/>
              <a:t>ctx.createRadialGradient</a:t>
            </a:r>
            <a:r>
              <a:rPr lang="pl-PL" dirty="0"/>
              <a:t>(75,50,5,90,60,100);</a:t>
            </a:r>
            <a:br>
              <a:rPr lang="pl-PL" dirty="0"/>
            </a:br>
            <a:r>
              <a:rPr lang="pl-PL" dirty="0" err="1"/>
              <a:t>grd.addColorStop</a:t>
            </a:r>
            <a:r>
              <a:rPr lang="pl-PL" dirty="0"/>
              <a:t>(0,"red");</a:t>
            </a:r>
            <a:br>
              <a:rPr lang="pl-PL" dirty="0"/>
            </a:br>
            <a:r>
              <a:rPr lang="pl-PL" dirty="0" err="1"/>
              <a:t>grd.addColorStop</a:t>
            </a:r>
            <a:r>
              <a:rPr lang="pl-PL" dirty="0"/>
              <a:t>(1,"white");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// </a:t>
            </a:r>
            <a:r>
              <a:rPr lang="pl-PL" dirty="0" err="1"/>
              <a:t>Fill</a:t>
            </a:r>
            <a:r>
              <a:rPr lang="pl-PL" dirty="0"/>
              <a:t> with gradient</a:t>
            </a:r>
            <a:br>
              <a:rPr lang="pl-PL" dirty="0"/>
            </a:br>
            <a:r>
              <a:rPr lang="pl-PL" dirty="0" err="1"/>
              <a:t>ctx.fillStyle</a:t>
            </a:r>
            <a:r>
              <a:rPr lang="pl-PL" dirty="0"/>
              <a:t> = </a:t>
            </a:r>
            <a:r>
              <a:rPr lang="pl-PL" dirty="0" err="1"/>
              <a:t>grd</a:t>
            </a:r>
            <a:r>
              <a:rPr lang="pl-PL" dirty="0"/>
              <a:t>;</a:t>
            </a:r>
            <a:br>
              <a:rPr lang="pl-PL" dirty="0"/>
            </a:br>
            <a:r>
              <a:rPr lang="pl-PL" dirty="0" err="1"/>
              <a:t>ctx.fillRect</a:t>
            </a:r>
            <a:r>
              <a:rPr lang="pl-PL" dirty="0"/>
              <a:t>(10,10,150,80);</a:t>
            </a:r>
          </a:p>
        </p:txBody>
      </p:sp>
    </p:spTree>
    <p:extLst>
      <p:ext uri="{BB962C8B-B14F-4D97-AF65-F5344CB8AC3E}">
        <p14:creationId xmlns:p14="http://schemas.microsoft.com/office/powerpoint/2010/main" val="172074679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49</TotalTime>
  <Words>943</Words>
  <Application>Microsoft Office PowerPoint</Application>
  <PresentationFormat>Panoramiczny</PresentationFormat>
  <Paragraphs>160</Paragraphs>
  <Slides>22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5" baseType="lpstr">
      <vt:lpstr>Arial</vt:lpstr>
      <vt:lpstr>Trebuchet MS</vt:lpstr>
      <vt:lpstr>Berlin</vt:lpstr>
      <vt:lpstr>Grafika HTML5</vt:lpstr>
      <vt:lpstr>Canvas</vt:lpstr>
      <vt:lpstr>Canvas przekład</vt:lpstr>
      <vt:lpstr>Rysowanie linii</vt:lpstr>
      <vt:lpstr>Rysowanie koła</vt:lpstr>
      <vt:lpstr>Tekst</vt:lpstr>
      <vt:lpstr>Pusty tekst</vt:lpstr>
      <vt:lpstr>Gradient</vt:lpstr>
      <vt:lpstr>Gradient kulisty</vt:lpstr>
      <vt:lpstr>Obrazek</vt:lpstr>
      <vt:lpstr>SVG</vt:lpstr>
      <vt:lpstr>Koło</vt:lpstr>
      <vt:lpstr>Kwadrat</vt:lpstr>
      <vt:lpstr>Zaokrąglony kwadrat</vt:lpstr>
      <vt:lpstr>Gwiazda</vt:lpstr>
      <vt:lpstr>Logo</vt:lpstr>
      <vt:lpstr>Porównanie Canvas i SVG</vt:lpstr>
      <vt:lpstr>Google Maps</vt:lpstr>
      <vt:lpstr>Geolokalizacja</vt:lpstr>
      <vt:lpstr>Drag &amp; Drop</vt:lpstr>
      <vt:lpstr>WEB Storage</vt:lpstr>
      <vt:lpstr>Youtube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Grafika HTML5</dc:title>
  <dc:creator>Damian Radzik</dc:creator>
  <cp:lastModifiedBy>Damian Radzik</cp:lastModifiedBy>
  <cp:revision>6</cp:revision>
  <dcterms:created xsi:type="dcterms:W3CDTF">2017-11-04T13:12:12Z</dcterms:created>
  <dcterms:modified xsi:type="dcterms:W3CDTF">2017-11-04T14:01:37Z</dcterms:modified>
</cp:coreProperties>
</file>