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91079-D5B4-4A72-BB84-C37C36527F8D}" type="datetimeFigureOut">
              <a:rPr lang="pl-PL" smtClean="0"/>
              <a:t>08.10.2017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BB165B13-5DED-434F-B4CB-871448A923B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69897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91079-D5B4-4A72-BB84-C37C36527F8D}" type="datetimeFigureOut">
              <a:rPr lang="pl-PL" smtClean="0"/>
              <a:t>08.10.2017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BB165B13-5DED-434F-B4CB-871448A923B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33868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91079-D5B4-4A72-BB84-C37C36527F8D}" type="datetimeFigureOut">
              <a:rPr lang="pl-PL" smtClean="0"/>
              <a:t>08.10.2017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BB165B13-5DED-434F-B4CB-871448A923B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557735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91079-D5B4-4A72-BB84-C37C36527F8D}" type="datetimeFigureOut">
              <a:rPr lang="pl-PL" smtClean="0"/>
              <a:t>08.10.2017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BB165B13-5DED-434F-B4CB-871448A923B3}" type="slidenum">
              <a:rPr lang="pl-PL" smtClean="0"/>
              <a:t>‹#›</a:t>
            </a:fld>
            <a:endParaRPr lang="pl-PL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39463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91079-D5B4-4A72-BB84-C37C36527F8D}" type="datetimeFigureOut">
              <a:rPr lang="pl-PL" smtClean="0"/>
              <a:t>08.10.2017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BB165B13-5DED-434F-B4CB-871448A923B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427538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91079-D5B4-4A72-BB84-C37C36527F8D}" type="datetimeFigureOut">
              <a:rPr lang="pl-PL" smtClean="0"/>
              <a:t>08.10.2017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65B13-5DED-434F-B4CB-871448A923B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37258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91079-D5B4-4A72-BB84-C37C36527F8D}" type="datetimeFigureOut">
              <a:rPr lang="pl-PL" smtClean="0"/>
              <a:t>08.10.2017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65B13-5DED-434F-B4CB-871448A923B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090497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91079-D5B4-4A72-BB84-C37C36527F8D}" type="datetimeFigureOut">
              <a:rPr lang="pl-PL" smtClean="0"/>
              <a:t>08.10.2017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65B13-5DED-434F-B4CB-871448A923B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786720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F591079-D5B4-4A72-BB84-C37C36527F8D}" type="datetimeFigureOut">
              <a:rPr lang="pl-PL" smtClean="0"/>
              <a:t>08.10.2017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BB165B13-5DED-434F-B4CB-871448A923B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00239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91079-D5B4-4A72-BB84-C37C36527F8D}" type="datetimeFigureOut">
              <a:rPr lang="pl-PL" smtClean="0"/>
              <a:t>08.10.2017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65B13-5DED-434F-B4CB-871448A923B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8727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91079-D5B4-4A72-BB84-C37C36527F8D}" type="datetimeFigureOut">
              <a:rPr lang="pl-PL" smtClean="0"/>
              <a:t>08.10.2017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BB165B13-5DED-434F-B4CB-871448A923B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24480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91079-D5B4-4A72-BB84-C37C36527F8D}" type="datetimeFigureOut">
              <a:rPr lang="pl-PL" smtClean="0"/>
              <a:t>08.10.2017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65B13-5DED-434F-B4CB-871448A923B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63144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91079-D5B4-4A72-BB84-C37C36527F8D}" type="datetimeFigureOut">
              <a:rPr lang="pl-PL" smtClean="0"/>
              <a:t>08.10.2017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65B13-5DED-434F-B4CB-871448A923B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855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91079-D5B4-4A72-BB84-C37C36527F8D}" type="datetimeFigureOut">
              <a:rPr lang="pl-PL" smtClean="0"/>
              <a:t>08.10.2017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65B13-5DED-434F-B4CB-871448A923B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41108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91079-D5B4-4A72-BB84-C37C36527F8D}" type="datetimeFigureOut">
              <a:rPr lang="pl-PL" smtClean="0"/>
              <a:t>08.10.2017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65B13-5DED-434F-B4CB-871448A923B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74187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91079-D5B4-4A72-BB84-C37C36527F8D}" type="datetimeFigureOut">
              <a:rPr lang="pl-PL" smtClean="0"/>
              <a:t>08.10.2017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65B13-5DED-434F-B4CB-871448A923B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36647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91079-D5B4-4A72-BB84-C37C36527F8D}" type="datetimeFigureOut">
              <a:rPr lang="pl-PL" smtClean="0"/>
              <a:t>08.10.2017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65B13-5DED-434F-B4CB-871448A923B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89316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91079-D5B4-4A72-BB84-C37C36527F8D}" type="datetimeFigureOut">
              <a:rPr lang="pl-PL" smtClean="0"/>
              <a:t>08.10.2017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165B13-5DED-434F-B4CB-871448A923B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42924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32A1808-0197-4D2F-BFA4-3C594D6555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Elementy blokowe i linkowe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5AC09DCB-CDA0-4CDE-A60A-2878B146DB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4580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F675584-4551-4C35-83AC-E55C8F360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Liniowe a blokowe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C6D0FE9-BC48-47AA-85F7-0FB78B4055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Ze względu na ilość zajmowanego miejsca elementy w języku </a:t>
            </a:r>
            <a:r>
              <a:rPr lang="pl-PL" dirty="0" err="1"/>
              <a:t>html</a:t>
            </a:r>
            <a:r>
              <a:rPr lang="pl-PL" dirty="0"/>
              <a:t> możemy podzielić na </a:t>
            </a:r>
            <a:r>
              <a:rPr lang="pl-PL" b="1" dirty="0"/>
              <a:t>liniowe</a:t>
            </a:r>
            <a:r>
              <a:rPr lang="pl-PL" dirty="0"/>
              <a:t> oraz </a:t>
            </a:r>
            <a:r>
              <a:rPr lang="pl-PL" b="1" dirty="0"/>
              <a:t>blokowe</a:t>
            </a:r>
            <a:r>
              <a:rPr lang="pl-PL" dirty="0"/>
              <a:t>. Elementy liniowe zajmą tylko tyle miejsca ile same potrzebują, pozostawiając miejsce na tej samej linii dla kolejnych elementów liniowych. Natomiast elementy blokowe zawsze wyświetlane są na nowej linii i zajmują jej całą powierzchnie, nakazując kolejnym elementom ukazanie się pod spodem, na kolejnej linii.</a:t>
            </a:r>
          </a:p>
        </p:txBody>
      </p:sp>
    </p:spTree>
    <p:extLst>
      <p:ext uri="{BB962C8B-B14F-4D97-AF65-F5344CB8AC3E}">
        <p14:creationId xmlns:p14="http://schemas.microsoft.com/office/powerpoint/2010/main" val="2857505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2A3C484-74E2-4E4C-B38E-355DAB540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Liniowe vs blokowe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468EC29-150A-4B0E-BB6B-5771D12AB6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124563"/>
            <a:ext cx="10515600" cy="1084629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Elementy blokowe, 1 i 3 znajdują się samodzielnie na jednej linii. Natomiast elementy liniowe, 2 i 4 sąsiadują z innymi elementami.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91F796C4-F13F-448C-9EDF-808EDD1D11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0875" y="3279531"/>
            <a:ext cx="5810250" cy="3219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5478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69466B8-847F-45C9-A423-50C0171CC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Element liniowe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35F661D-FE52-45D5-8532-A7035AD531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Przykładem elementu, który zajmuje tylko tyle miejsca ile mu potrzeba, czyli elementu liniowego, jest element &lt;a&gt;. Dodamy teraz kilka linków do strony, aby zobrazować sposób wyświetlania elementów liniowych.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Liniowe elementy, które poznaliśmy do tej pory: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&lt;a&gt; &lt;b&gt; &lt;em&gt; &lt;i&gt; &lt;</a:t>
            </a:r>
            <a:r>
              <a:rPr lang="pl-PL" dirty="0" err="1"/>
              <a:t>img</a:t>
            </a:r>
            <a:r>
              <a:rPr lang="pl-PL" dirty="0"/>
              <a:t>&gt; &lt;</a:t>
            </a:r>
            <a:r>
              <a:rPr lang="pl-PL" dirty="0" err="1"/>
              <a:t>strong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941801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E8D6C4E-6779-476D-A240-7C1B31A0F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Element blokowy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8E0E567-0839-4FC0-8DAF-D64558B73A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Przykładem elementu blokowego, czyli takiego, który zajmuje całą linie, jest element &lt;p&gt;. Umieśćmy kilka paragrafów, aby zobaczyć jak będzie wyglądało ich rozmieszczenie.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Elementy blokowe, które poznaliśmy do tej pory: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&lt;h1&gt; – &lt;h6&gt; &lt;p&gt; &lt;ul&gt; &lt;</a:t>
            </a:r>
            <a:r>
              <a:rPr lang="pl-PL" dirty="0" err="1"/>
              <a:t>ol</a:t>
            </a:r>
            <a:r>
              <a:rPr lang="pl-PL" dirty="0"/>
              <a:t>&gt; &lt;li&gt; &lt;dl&gt; &lt;</a:t>
            </a:r>
            <a:r>
              <a:rPr lang="pl-PL" dirty="0" err="1"/>
              <a:t>dt</a:t>
            </a:r>
            <a:r>
              <a:rPr lang="pl-PL" dirty="0"/>
              <a:t>&gt; &lt;</a:t>
            </a:r>
            <a:r>
              <a:rPr lang="pl-PL" dirty="0" err="1"/>
              <a:t>dd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25457286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FD053CF-DB82-497F-8A99-824320896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Zagnieżdżenie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5E398A7-3D42-42E3-A352-5A2857DF71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Element liniowy zagnieżdżony w elemencie blokowym zostanie wyświetlony tak jak zwykły tekst, np. element &lt;em&gt; w ramach elementu &lt;p&gt;.</a:t>
            </a:r>
          </a:p>
        </p:txBody>
      </p:sp>
    </p:spTree>
    <p:extLst>
      <p:ext uri="{BB962C8B-B14F-4D97-AF65-F5344CB8AC3E}">
        <p14:creationId xmlns:p14="http://schemas.microsoft.com/office/powerpoint/2010/main" val="3171604919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3</TotalTime>
  <Words>206</Words>
  <Application>Microsoft Office PowerPoint</Application>
  <PresentationFormat>Panoramiczny</PresentationFormat>
  <Paragraphs>22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9" baseType="lpstr">
      <vt:lpstr>Arial</vt:lpstr>
      <vt:lpstr>Trebuchet MS</vt:lpstr>
      <vt:lpstr>Berlin</vt:lpstr>
      <vt:lpstr>Elementy blokowe i linkowe</vt:lpstr>
      <vt:lpstr>Liniowe a blokowe</vt:lpstr>
      <vt:lpstr>Liniowe vs blokowe</vt:lpstr>
      <vt:lpstr>Element liniowe</vt:lpstr>
      <vt:lpstr>Element blokowy</vt:lpstr>
      <vt:lpstr>Zagnieżdżenie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Elementy blokowe i linkowe</dc:title>
  <dc:creator>Damian Radzik</dc:creator>
  <cp:lastModifiedBy>Damian Radzik</cp:lastModifiedBy>
  <cp:revision>2</cp:revision>
  <dcterms:created xsi:type="dcterms:W3CDTF">2017-10-08T11:35:32Z</dcterms:created>
  <dcterms:modified xsi:type="dcterms:W3CDTF">2017-10-08T11:38:58Z</dcterms:modified>
</cp:coreProperties>
</file>