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63" r:id="rId4"/>
    <p:sldId id="257" r:id="rId5"/>
    <p:sldId id="258" r:id="rId6"/>
    <p:sldId id="259" r:id="rId7"/>
    <p:sldId id="26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4000" units="cm"/>
          <inkml:channel name="Y" type="integer" max="1280" units="cm"/>
          <inkml:channel name="T" type="integer" max="2.14748E9" units="dev"/>
        </inkml:traceFormat>
        <inkml:channelProperties>
          <inkml:channelProperty channel="X" name="resolution" value="116.27907" units="1/cm"/>
          <inkml:channelProperty channel="Y" name="resolution" value="65.97938" units="1/cm"/>
          <inkml:channelProperty channel="T" name="resolution" value="1" units="1/dev"/>
        </inkml:channelProperties>
      </inkml:inkSource>
      <inkml:timestamp xml:id="ts0" timeString="2017-09-25T06:36:45.44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4480 6262 0,'18'17'172,"0"-17"-172,17 18 16,0 0-16,0-1 16,36 1-1,-18-18 1,-18 0-1,-17 0 79,-1 0-94,1 0 16,0 0-16,-1 0 0,19 0 15,-1 0 17,-17 0-32,17 0 15,-18 0 1,19 0 0,17 0-1,-18 0 1,18 0-1,17 0 1,1 0 0,35 0-1,-36 0 1,1 0 0,-1 0-1,36 0 1,-35 0-1,-18 0 17,-18 0-17,0 0 1,18 0 0,-18 0-1,-17 0 16,17 0-15,1-53 0,-19 18-1,-17 0 1</inkml:trace>
</inkml:ink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EB7-F620-4960-A538-B3DDC0CC05DC}" type="datetimeFigureOut">
              <a:rPr lang="pl-PL" smtClean="0"/>
              <a:t>25.09.2017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C54A6210-E219-40E0-BC26-E0352F275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11384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EB7-F620-4960-A538-B3DDC0CC05DC}" type="datetimeFigureOut">
              <a:rPr lang="pl-PL" smtClean="0"/>
              <a:t>25.09.2017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C54A6210-E219-40E0-BC26-E0352F275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4413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EB7-F620-4960-A538-B3DDC0CC05DC}" type="datetimeFigureOut">
              <a:rPr lang="pl-PL" smtClean="0"/>
              <a:t>25.09.2017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C54A6210-E219-40E0-BC26-E0352F275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283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EB7-F620-4960-A538-B3DDC0CC05DC}" type="datetimeFigureOut">
              <a:rPr lang="pl-PL" smtClean="0"/>
              <a:t>25.09.2017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54A6210-E219-40E0-BC26-E0352F275FA9}" type="slidenum">
              <a:rPr lang="pl-PL" smtClean="0"/>
              <a:t>‹#›</a:t>
            </a:fld>
            <a:endParaRPr lang="pl-PL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107232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EB7-F620-4960-A538-B3DDC0CC05DC}" type="datetimeFigureOut">
              <a:rPr lang="pl-PL" smtClean="0"/>
              <a:t>25.09.2017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C54A6210-E219-40E0-BC26-E0352F275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41282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EB7-F620-4960-A538-B3DDC0CC05DC}" type="datetimeFigureOut">
              <a:rPr lang="pl-PL" smtClean="0"/>
              <a:t>25.09.2017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6210-E219-40E0-BC26-E0352F275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93118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EB7-F620-4960-A538-B3DDC0CC05DC}" type="datetimeFigureOut">
              <a:rPr lang="pl-PL" smtClean="0"/>
              <a:t>25.09.2017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6210-E219-40E0-BC26-E0352F275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186865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EB7-F620-4960-A538-B3DDC0CC05DC}" type="datetimeFigureOut">
              <a:rPr lang="pl-PL" smtClean="0"/>
              <a:t>25.09.2017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6210-E219-40E0-BC26-E0352F275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318334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334B6EB7-F620-4960-A538-B3DDC0CC05DC}" type="datetimeFigureOut">
              <a:rPr lang="pl-PL" smtClean="0"/>
              <a:t>25.09.2017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C54A6210-E219-40E0-BC26-E0352F275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4634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EB7-F620-4960-A538-B3DDC0CC05DC}" type="datetimeFigureOut">
              <a:rPr lang="pl-PL" smtClean="0"/>
              <a:t>25.09.2017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6210-E219-40E0-BC26-E0352F275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06126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EB7-F620-4960-A538-B3DDC0CC05DC}" type="datetimeFigureOut">
              <a:rPr lang="pl-PL" smtClean="0"/>
              <a:t>25.09.2017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C54A6210-E219-40E0-BC26-E0352F275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30456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EB7-F620-4960-A538-B3DDC0CC05DC}" type="datetimeFigureOut">
              <a:rPr lang="pl-PL" smtClean="0"/>
              <a:t>25.09.2017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6210-E219-40E0-BC26-E0352F275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2534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EB7-F620-4960-A538-B3DDC0CC05DC}" type="datetimeFigureOut">
              <a:rPr lang="pl-PL" smtClean="0"/>
              <a:t>25.09.2017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6210-E219-40E0-BC26-E0352F275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20193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EB7-F620-4960-A538-B3DDC0CC05DC}" type="datetimeFigureOut">
              <a:rPr lang="pl-PL" smtClean="0"/>
              <a:t>25.09.2017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6210-E219-40E0-BC26-E0352F275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29121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EB7-F620-4960-A538-B3DDC0CC05DC}" type="datetimeFigureOut">
              <a:rPr lang="pl-PL" smtClean="0"/>
              <a:t>25.09.2017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6210-E219-40E0-BC26-E0352F275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67176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EB7-F620-4960-A538-B3DDC0CC05DC}" type="datetimeFigureOut">
              <a:rPr lang="pl-PL" smtClean="0"/>
              <a:t>25.09.2017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6210-E219-40E0-BC26-E0352F275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94852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B6EB7-F620-4960-A538-B3DDC0CC05DC}" type="datetimeFigureOut">
              <a:rPr lang="pl-PL" smtClean="0"/>
              <a:t>25.09.2017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A6210-E219-40E0-BC26-E0352F275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6382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B6EB7-F620-4960-A538-B3DDC0CC05DC}" type="datetimeFigureOut">
              <a:rPr lang="pl-PL" smtClean="0"/>
              <a:t>25.09.2017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A6210-E219-40E0-BC26-E0352F275FA9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05935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Atrybuty znaczników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64955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Atrybuty listy uporządkowanej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 err="1"/>
              <a:t>Type</a:t>
            </a:r>
            <a:endParaRPr lang="pl-PL" dirty="0"/>
          </a:p>
          <a:p>
            <a:r>
              <a:rPr lang="pl-PL" dirty="0"/>
              <a:t>1</a:t>
            </a:r>
          </a:p>
          <a:p>
            <a:r>
              <a:rPr lang="pl-PL" dirty="0"/>
              <a:t>A</a:t>
            </a:r>
          </a:p>
          <a:p>
            <a:r>
              <a:rPr lang="pl-PL" dirty="0"/>
              <a:t>a</a:t>
            </a:r>
          </a:p>
          <a:p>
            <a:r>
              <a:rPr lang="pl-PL" dirty="0"/>
              <a:t>I</a:t>
            </a:r>
          </a:p>
          <a:p>
            <a:r>
              <a:rPr lang="pl-PL" dirty="0"/>
              <a:t>i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39099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Atrybuty listy nieuporządkowanej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err="1"/>
              <a:t>Square</a:t>
            </a:r>
            <a:endParaRPr lang="pl-PL" dirty="0"/>
          </a:p>
          <a:p>
            <a:r>
              <a:rPr lang="pl-PL" dirty="0" err="1"/>
              <a:t>Circle</a:t>
            </a:r>
            <a:endParaRPr lang="pl-PL" dirty="0"/>
          </a:p>
          <a:p>
            <a:r>
              <a:rPr lang="pl-PL" dirty="0"/>
              <a:t>Disc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73530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Tytuł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Znacznikowi &lt;p&gt; (również wielu innym) możemy nadać atrybut </a:t>
            </a:r>
            <a:r>
              <a:rPr lang="pl-PL" b="1" dirty="0" err="1"/>
              <a:t>title</a:t>
            </a:r>
            <a:r>
              <a:rPr lang="pl-PL" dirty="0"/>
              <a:t>. Spowoduje to, że po najechaniu kursorem na dany akapit pojawi się komunikat, jaki wpiszemy w atrybucie </a:t>
            </a:r>
            <a:r>
              <a:rPr lang="pl-PL" dirty="0" err="1"/>
              <a:t>title</a:t>
            </a:r>
            <a:r>
              <a:rPr lang="pl-PL" dirty="0"/>
              <a:t>.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b="1" dirty="0"/>
              <a:t>&lt;p </a:t>
            </a:r>
            <a:r>
              <a:rPr lang="pl-PL" b="1" dirty="0" err="1"/>
              <a:t>title</a:t>
            </a:r>
            <a:r>
              <a:rPr lang="pl-PL" b="1" dirty="0"/>
              <a:t>="atrybut </a:t>
            </a:r>
            <a:r>
              <a:rPr lang="pl-PL" b="1" dirty="0" err="1"/>
              <a:t>title</a:t>
            </a:r>
            <a:r>
              <a:rPr lang="pl-PL" b="1" dirty="0"/>
              <a:t>"&gt;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06927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Link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Znacznik &lt;a&gt; pozwala na tworzenie </a:t>
            </a:r>
            <a:r>
              <a:rPr lang="pl-PL" b="1" dirty="0"/>
              <a:t>hiperłączy</a:t>
            </a:r>
            <a:r>
              <a:rPr lang="pl-PL" dirty="0"/>
              <a:t> w tekście. Za pomocą atrybutu </a:t>
            </a:r>
            <a:r>
              <a:rPr lang="pl-PL" b="1" dirty="0" err="1"/>
              <a:t>href</a:t>
            </a:r>
            <a:r>
              <a:rPr lang="pl-PL" dirty="0"/>
              <a:t> wskazujemy miejsce, do którego ma prowadzić hiperłącze.</a:t>
            </a:r>
          </a:p>
          <a:p>
            <a:pPr marL="0" indent="0">
              <a:buNone/>
            </a:pPr>
            <a:endParaRPr lang="pl-PL" b="1" dirty="0"/>
          </a:p>
          <a:p>
            <a:pPr marL="0" indent="0">
              <a:buNone/>
            </a:pPr>
            <a:r>
              <a:rPr lang="pl-PL" b="1" dirty="0"/>
              <a:t>&lt;a </a:t>
            </a:r>
            <a:r>
              <a:rPr lang="pl-PL" b="1" dirty="0" err="1"/>
              <a:t>href</a:t>
            </a:r>
            <a:r>
              <a:rPr lang="pl-PL" b="1" dirty="0"/>
              <a:t>="http://www.w3schools.com/"&gt;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42502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Wysokość i szerokość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Dzięki atrybutom </a:t>
            </a:r>
            <a:r>
              <a:rPr lang="pl-PL" b="1" dirty="0" err="1"/>
              <a:t>width</a:t>
            </a:r>
            <a:r>
              <a:rPr lang="pl-PL" dirty="0"/>
              <a:t> (szerokość) i </a:t>
            </a:r>
            <a:r>
              <a:rPr lang="pl-PL" b="1" dirty="0" err="1"/>
              <a:t>height</a:t>
            </a:r>
            <a:r>
              <a:rPr lang="pl-PL" dirty="0"/>
              <a:t> (wysokość) możemy określać wielkość danego elementu - np. obrazka. Pozwala to na właściwe rozmieszczenie go na stronie. Atrybut </a:t>
            </a:r>
            <a:r>
              <a:rPr lang="pl-PL" b="1" dirty="0" err="1"/>
              <a:t>src</a:t>
            </a:r>
            <a:r>
              <a:rPr lang="pl-PL" dirty="0"/>
              <a:t> wskazuje miejsce, gdzie jest przechowywany obrazek. Dla jednego znacznika (w tym przypadku &lt;</a:t>
            </a:r>
            <a:r>
              <a:rPr lang="pl-PL" dirty="0" err="1"/>
              <a:t>img</a:t>
            </a:r>
            <a:r>
              <a:rPr lang="pl-PL" dirty="0"/>
              <a:t>&gt; ) można podać więcej niż jeden atrybut. Należy oddzielać je spacją. Wszystkie muszą znajdować się w znaczniku otwierającym.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b="1" dirty="0"/>
              <a:t>&lt;</a:t>
            </a:r>
            <a:r>
              <a:rPr lang="pl-PL" b="1" dirty="0" err="1"/>
              <a:t>img</a:t>
            </a:r>
            <a:r>
              <a:rPr lang="pl-PL" b="1" dirty="0"/>
              <a:t> </a:t>
            </a:r>
            <a:r>
              <a:rPr lang="pl-PL" b="1" dirty="0" err="1"/>
              <a:t>src</a:t>
            </a:r>
            <a:r>
              <a:rPr lang="pl-PL" b="1" dirty="0"/>
              <a:t>="w3chools.jpg" </a:t>
            </a:r>
            <a:r>
              <a:rPr lang="pl-PL" b="1" dirty="0" err="1"/>
              <a:t>width</a:t>
            </a:r>
            <a:r>
              <a:rPr lang="pl-PL" b="1" dirty="0"/>
              <a:t>="104" </a:t>
            </a:r>
            <a:r>
              <a:rPr lang="pl-PL" b="1" dirty="0" err="1"/>
              <a:t>height</a:t>
            </a:r>
            <a:r>
              <a:rPr lang="pl-PL" b="1" dirty="0"/>
              <a:t>="142"&gt;</a:t>
            </a:r>
            <a:endParaRPr lang="pl-PL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" name="Pismo odręczne 3"/>
              <p14:cNvContentPartPr/>
              <p14:nvPr/>
            </p14:nvContentPartPr>
            <p14:xfrm>
              <a:off x="1612800" y="2241720"/>
              <a:ext cx="597240" cy="44640"/>
            </p14:xfrm>
          </p:contentPart>
        </mc:Choice>
        <mc:Fallback>
          <p:pic>
            <p:nvPicPr>
              <p:cNvPr id="4" name="Pismo odręczne 3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03440" y="2232360"/>
                <a:ext cx="615960" cy="63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35223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Alternatywa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Służy do wstawiania dodatkowego tekstu w wypadku niewczytania elementu.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&lt;</a:t>
            </a:r>
            <a:r>
              <a:rPr lang="pl-PL" dirty="0" err="1"/>
              <a:t>img</a:t>
            </a:r>
            <a:r>
              <a:rPr lang="pl-PL" dirty="0"/>
              <a:t> </a:t>
            </a:r>
            <a:r>
              <a:rPr lang="pl-PL" dirty="0" err="1"/>
              <a:t>src</a:t>
            </a:r>
            <a:r>
              <a:rPr lang="pl-PL" dirty="0"/>
              <a:t>="w3schools.jpg" alt="W3Schools.com" </a:t>
            </a:r>
            <a:r>
              <a:rPr lang="pl-PL" dirty="0" err="1"/>
              <a:t>width</a:t>
            </a:r>
            <a:r>
              <a:rPr lang="pl-PL" dirty="0"/>
              <a:t>="104" </a:t>
            </a:r>
            <a:r>
              <a:rPr lang="pl-PL" dirty="0" err="1"/>
              <a:t>height</a:t>
            </a:r>
            <a:r>
              <a:rPr lang="pl-PL" dirty="0"/>
              <a:t>="142"&gt;</a:t>
            </a:r>
          </a:p>
        </p:txBody>
      </p:sp>
    </p:spTree>
    <p:extLst>
      <p:ext uri="{BB962C8B-B14F-4D97-AF65-F5344CB8AC3E}">
        <p14:creationId xmlns:p14="http://schemas.microsoft.com/office/powerpoint/2010/main" val="27795463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ID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l-PL" dirty="0"/>
              <a:t>Unikalna nazwa elementu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en-US" dirty="0"/>
              <a:t>&lt;h1 id="</a:t>
            </a:r>
            <a:r>
              <a:rPr lang="en-US" dirty="0" err="1"/>
              <a:t>myHeader</a:t>
            </a:r>
            <a:r>
              <a:rPr lang="en-US" dirty="0"/>
              <a:t>"&gt;Hello World!&lt;/h1&gt;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1237574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97</TotalTime>
  <Words>82</Words>
  <Application>Microsoft Office PowerPoint</Application>
  <PresentationFormat>Panoramiczny</PresentationFormat>
  <Paragraphs>32</Paragraphs>
  <Slides>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Atrybuty znaczników</vt:lpstr>
      <vt:lpstr>Atrybuty listy uporządkowanej</vt:lpstr>
      <vt:lpstr>Atrybuty listy nieuporządkowanej</vt:lpstr>
      <vt:lpstr>Tytuł</vt:lpstr>
      <vt:lpstr>Link</vt:lpstr>
      <vt:lpstr>Wysokość i szerokość</vt:lpstr>
      <vt:lpstr>Alternatywa</vt:lpstr>
      <vt:lpstr>ID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Atrybuty znaczników</dc:title>
  <dc:creator>Damian Radzik</dc:creator>
  <cp:lastModifiedBy>Damian Radzik</cp:lastModifiedBy>
  <cp:revision>7</cp:revision>
  <dcterms:created xsi:type="dcterms:W3CDTF">2017-09-22T09:06:52Z</dcterms:created>
  <dcterms:modified xsi:type="dcterms:W3CDTF">2017-09-25T07:22:43Z</dcterms:modified>
</cp:coreProperties>
</file>