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7" d="100"/>
          <a:sy n="87" d="100"/>
        </p:scale>
        <p:origin x="528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38AEBE88-1FFD-44E3-8DC0-2AFC24FBAF64}" type="datetimeFigureOut">
              <a:rPr lang="pl-PL" smtClean="0"/>
              <a:t>08.01.2018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46884-6053-4738-B4BE-F0BC6509D7F9}" type="slidenum">
              <a:rPr lang="pl-PL" smtClean="0"/>
              <a:t>‹#›</a:t>
            </a:fld>
            <a:endParaRPr lang="pl-PL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909843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AEBE88-1FFD-44E3-8DC0-2AFC24FBAF64}" type="datetimeFigureOut">
              <a:rPr lang="pl-PL" smtClean="0"/>
              <a:t>08.01.2018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46884-6053-4738-B4BE-F0BC6509D7F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1290804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AEBE88-1FFD-44E3-8DC0-2AFC24FBAF64}" type="datetimeFigureOut">
              <a:rPr lang="pl-PL" smtClean="0"/>
              <a:t>08.01.2018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46884-6053-4738-B4BE-F0BC6509D7F9}" type="slidenum">
              <a:rPr lang="pl-PL" smtClean="0"/>
              <a:t>‹#›</a:t>
            </a:fld>
            <a:endParaRPr lang="pl-PL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602903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AEBE88-1FFD-44E3-8DC0-2AFC24FBAF64}" type="datetimeFigureOut">
              <a:rPr lang="pl-PL" smtClean="0"/>
              <a:t>08.01.2018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46884-6053-4738-B4BE-F0BC6509D7F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1513654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AEBE88-1FFD-44E3-8DC0-2AFC24FBAF64}" type="datetimeFigureOut">
              <a:rPr lang="pl-PL" smtClean="0"/>
              <a:t>08.01.2018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46884-6053-4738-B4BE-F0BC6509D7F9}" type="slidenum">
              <a:rPr lang="pl-PL" smtClean="0"/>
              <a:t>‹#›</a:t>
            </a:fld>
            <a:endParaRPr lang="pl-PL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443402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AEBE88-1FFD-44E3-8DC0-2AFC24FBAF64}" type="datetimeFigureOut">
              <a:rPr lang="pl-PL" smtClean="0"/>
              <a:t>08.01.2018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46884-6053-4738-B4BE-F0BC6509D7F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2809102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pl-PL"/>
              <a:t>Edytuj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AEBE88-1FFD-44E3-8DC0-2AFC24FBAF64}" type="datetimeFigureOut">
              <a:rPr lang="pl-PL" smtClean="0"/>
              <a:t>08.01.2018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46884-6053-4738-B4BE-F0BC6509D7F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9785247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AEBE88-1FFD-44E3-8DC0-2AFC24FBAF64}" type="datetimeFigureOut">
              <a:rPr lang="pl-PL" smtClean="0"/>
              <a:t>08.01.2018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46884-6053-4738-B4BE-F0BC6509D7F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208888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AEBE88-1FFD-44E3-8DC0-2AFC24FBAF64}" type="datetimeFigureOut">
              <a:rPr lang="pl-PL" smtClean="0"/>
              <a:t>08.01.2018</a:t>
            </a:fld>
            <a:endParaRPr lang="pl-P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46884-6053-4738-B4BE-F0BC6509D7F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5220557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AEBE88-1FFD-44E3-8DC0-2AFC24FBAF64}" type="datetimeFigureOut">
              <a:rPr lang="pl-PL" smtClean="0"/>
              <a:t>08.01.2018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46884-6053-4738-B4BE-F0BC6509D7F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1726732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AEBE88-1FFD-44E3-8DC0-2AFC24FBAF64}" type="datetimeFigureOut">
              <a:rPr lang="pl-PL" smtClean="0"/>
              <a:t>08.01.2018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46884-6053-4738-B4BE-F0BC6509D7F9}" type="slidenum">
              <a:rPr lang="pl-PL" smtClean="0"/>
              <a:t>‹#›</a:t>
            </a:fld>
            <a:endParaRPr lang="pl-PL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438311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38AEBE88-1FFD-44E3-8DC0-2AFC24FBAF64}" type="datetimeFigureOut">
              <a:rPr lang="pl-PL" smtClean="0"/>
              <a:t>08.01.2018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51946884-6053-4738-B4BE-F0BC6509D7F9}" type="slidenum">
              <a:rPr lang="pl-PL" smtClean="0"/>
              <a:t>‹#›</a:t>
            </a:fld>
            <a:endParaRPr lang="pl-PL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860565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18F46C7-BFA4-4F8B-8571-A08E64704CD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dirty="0"/>
              <a:t>Wyświetlanie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5E7EFAFA-335A-448F-8A4B-3201BC71C31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l-PL" dirty="0"/>
              <a:t>CSS</a:t>
            </a:r>
          </a:p>
        </p:txBody>
      </p:sp>
    </p:spTree>
    <p:extLst>
      <p:ext uri="{BB962C8B-B14F-4D97-AF65-F5344CB8AC3E}">
        <p14:creationId xmlns:p14="http://schemas.microsoft.com/office/powerpoint/2010/main" val="8699953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2A41498-04DC-4448-9881-D510246187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display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F91F0413-77F8-4E1F-A13F-F06D294703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Jest to główny znacznik do kontrolowania ułożenia elementów w </a:t>
            </a:r>
            <a:r>
              <a:rPr lang="pl-PL" dirty="0" err="1"/>
              <a:t>css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4282226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BE12A56-20DF-416A-A4E0-35A7D82BA7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Block/</a:t>
            </a:r>
            <a:r>
              <a:rPr lang="pl-PL" dirty="0" err="1"/>
              <a:t>Inline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3E0F1179-3198-4F7C-8FED-37F3B6C9AA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Display może zmienić sposób wyświetlania z blokowego na liniowy i odwrotnie.</a:t>
            </a:r>
          </a:p>
        </p:txBody>
      </p:sp>
    </p:spTree>
    <p:extLst>
      <p:ext uri="{BB962C8B-B14F-4D97-AF65-F5344CB8AC3E}">
        <p14:creationId xmlns:p14="http://schemas.microsoft.com/office/powerpoint/2010/main" val="13994155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173478E-E953-458F-966D-B407801A60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/>
              <a:t>none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D7DEF676-5C2B-4272-82D8-D1183B31BF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Display posiada opcję </a:t>
            </a:r>
            <a:r>
              <a:rPr lang="pl-PL" dirty="0" err="1"/>
              <a:t>none</a:t>
            </a:r>
            <a:r>
              <a:rPr lang="pl-PL" dirty="0"/>
              <a:t> która ukrywa element w taki sposób że zmienia się formatowanie.</a:t>
            </a:r>
          </a:p>
        </p:txBody>
      </p:sp>
    </p:spTree>
    <p:extLst>
      <p:ext uri="{BB962C8B-B14F-4D97-AF65-F5344CB8AC3E}">
        <p14:creationId xmlns:p14="http://schemas.microsoft.com/office/powerpoint/2010/main" val="12029681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C4D667B-C4FD-4F6A-B353-B85CC0FB81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/>
              <a:t>visibility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C0F0276B-4C0F-4556-BAFE-6EB64C367E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Opcja </a:t>
            </a:r>
            <a:r>
              <a:rPr lang="pl-PL" dirty="0" err="1"/>
              <a:t>hidden</a:t>
            </a:r>
            <a:r>
              <a:rPr lang="pl-PL" dirty="0"/>
              <a:t> pozwala na ukrycie elementu bez zmiany formatowania.</a:t>
            </a:r>
          </a:p>
        </p:txBody>
      </p:sp>
    </p:spTree>
    <p:extLst>
      <p:ext uri="{BB962C8B-B14F-4D97-AF65-F5344CB8AC3E}">
        <p14:creationId xmlns:p14="http://schemas.microsoft.com/office/powerpoint/2010/main" val="16424208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DAF853A-250F-4CD1-8FA1-ED15948308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Maksymalna szerokość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40441A47-BD61-446C-8607-4A34A2CF34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 err="1"/>
              <a:t>Paramert</a:t>
            </a:r>
            <a:r>
              <a:rPr lang="pl-PL" dirty="0"/>
              <a:t> max-</a:t>
            </a:r>
            <a:r>
              <a:rPr lang="pl-PL" dirty="0" err="1"/>
              <a:t>width</a:t>
            </a:r>
            <a:r>
              <a:rPr lang="pl-PL" dirty="0"/>
              <a:t> pozwala określić maksymalną szerokość danego elementu (standardowo </a:t>
            </a:r>
            <a:r>
              <a:rPr lang="pl-PL" dirty="0" err="1"/>
              <a:t>width</a:t>
            </a:r>
            <a:r>
              <a:rPr lang="pl-PL" dirty="0"/>
              <a:t> </a:t>
            </a:r>
            <a:r>
              <a:rPr lang="pl-PL" dirty="0" err="1"/>
              <a:t>okteśla</a:t>
            </a:r>
            <a:r>
              <a:rPr lang="pl-PL" dirty="0"/>
              <a:t> szerokość na sztywno)</a:t>
            </a:r>
          </a:p>
          <a:p>
            <a:endParaRPr lang="pl-PL" dirty="0"/>
          </a:p>
          <a:p>
            <a:r>
              <a:rPr lang="pl-PL" dirty="0"/>
              <a:t>div {</a:t>
            </a:r>
            <a:br>
              <a:rPr lang="pl-PL" dirty="0"/>
            </a:br>
            <a:r>
              <a:rPr lang="pl-PL" dirty="0"/>
              <a:t>    max-</a:t>
            </a:r>
            <a:r>
              <a:rPr lang="pl-PL" dirty="0" err="1"/>
              <a:t>width</a:t>
            </a:r>
            <a:r>
              <a:rPr lang="pl-PL" dirty="0"/>
              <a:t>: 500px;</a:t>
            </a:r>
            <a:br>
              <a:rPr lang="pl-PL" dirty="0"/>
            </a:br>
            <a:r>
              <a:rPr lang="pl-PL" dirty="0"/>
              <a:t>    </a:t>
            </a:r>
            <a:r>
              <a:rPr lang="pl-PL" dirty="0" err="1"/>
              <a:t>border</a:t>
            </a:r>
            <a:r>
              <a:rPr lang="pl-PL" dirty="0"/>
              <a:t>: 3px solid #73AD21;</a:t>
            </a:r>
            <a:br>
              <a:rPr lang="pl-PL" dirty="0"/>
            </a:br>
            <a:r>
              <a:rPr lang="pl-PL" dirty="0"/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6977105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63A4D05-3813-46F9-A0F1-0421EA2165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Automatyczny margines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14DC5312-BE45-4104-A7FE-BB03C995348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 err="1"/>
              <a:t>Margin</a:t>
            </a:r>
            <a:r>
              <a:rPr lang="pl-PL" dirty="0"/>
              <a:t>: auto ustawia margines w taki sposób aby dany element był zawsze na środku. Dzięki temu element pozostaje w miejscu nawet jeśli zmienimy rozmiar okna.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/>
              <a:t>div {</a:t>
            </a:r>
            <a:br>
              <a:rPr lang="pl-PL" dirty="0"/>
            </a:br>
            <a:r>
              <a:rPr lang="pl-PL" dirty="0"/>
              <a:t>    max-</a:t>
            </a:r>
            <a:r>
              <a:rPr lang="pl-PL" dirty="0" err="1"/>
              <a:t>width</a:t>
            </a:r>
            <a:r>
              <a:rPr lang="pl-PL" dirty="0"/>
              <a:t>: 500px;</a:t>
            </a:r>
            <a:br>
              <a:rPr lang="pl-PL" dirty="0"/>
            </a:br>
            <a:r>
              <a:rPr lang="pl-PL" dirty="0"/>
              <a:t>    </a:t>
            </a:r>
            <a:r>
              <a:rPr lang="pl-PL" dirty="0" err="1"/>
              <a:t>margin</a:t>
            </a:r>
            <a:r>
              <a:rPr lang="pl-PL" dirty="0"/>
              <a:t>: auto;</a:t>
            </a:r>
            <a:br>
              <a:rPr lang="pl-PL" dirty="0"/>
            </a:br>
            <a:r>
              <a:rPr lang="pl-PL" dirty="0"/>
              <a:t>    </a:t>
            </a:r>
            <a:r>
              <a:rPr lang="pl-PL" dirty="0" err="1"/>
              <a:t>border</a:t>
            </a:r>
            <a:r>
              <a:rPr lang="pl-PL" dirty="0"/>
              <a:t>: 3px solid #73AD21;</a:t>
            </a:r>
            <a:br>
              <a:rPr lang="pl-PL" dirty="0"/>
            </a:br>
            <a:r>
              <a:rPr lang="pl-PL" dirty="0"/>
              <a:t>}</a:t>
            </a:r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58685895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ny">
  <a:themeElements>
    <a:clrScheme name="Integralny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ny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ny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78</TotalTime>
  <Words>105</Words>
  <Application>Microsoft Office PowerPoint</Application>
  <PresentationFormat>Panoramiczny</PresentationFormat>
  <Paragraphs>19</Paragraphs>
  <Slides>7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7</vt:i4>
      </vt:variant>
    </vt:vector>
  </HeadingPairs>
  <TitlesOfParts>
    <vt:vector size="12" baseType="lpstr">
      <vt:lpstr>Arial</vt:lpstr>
      <vt:lpstr>Tw Cen MT</vt:lpstr>
      <vt:lpstr>Tw Cen MT Condensed</vt:lpstr>
      <vt:lpstr>Wingdings 3</vt:lpstr>
      <vt:lpstr>Integralny</vt:lpstr>
      <vt:lpstr>Wyświetlanie</vt:lpstr>
      <vt:lpstr>display</vt:lpstr>
      <vt:lpstr>Block/Inline</vt:lpstr>
      <vt:lpstr>none</vt:lpstr>
      <vt:lpstr>visibility</vt:lpstr>
      <vt:lpstr>Maksymalna szerokość</vt:lpstr>
      <vt:lpstr>Automatyczny margines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Wyświetlanie</dc:title>
  <dc:creator>Damian Radzik</dc:creator>
  <cp:lastModifiedBy>Damian Radzik</cp:lastModifiedBy>
  <cp:revision>4</cp:revision>
  <dcterms:created xsi:type="dcterms:W3CDTF">2018-01-05T09:16:03Z</dcterms:created>
  <dcterms:modified xsi:type="dcterms:W3CDTF">2018-01-08T08:57:19Z</dcterms:modified>
</cp:coreProperties>
</file>