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58" r:id="rId4"/>
    <p:sldId id="259" r:id="rId5"/>
    <p:sldId id="270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68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E6FB034-B5B2-4448-8302-5B9480088B01}" type="datetimeFigureOut">
              <a:rPr lang="pl-PL" smtClean="0"/>
              <a:t>15.12.2017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BFA5-DB77-4C77-B6DB-EA1669383814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6038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B034-B5B2-4448-8302-5B9480088B01}" type="datetimeFigureOut">
              <a:rPr lang="pl-PL" smtClean="0"/>
              <a:t>15.12.2017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BFA5-DB77-4C77-B6DB-EA16693838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3058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B034-B5B2-4448-8302-5B9480088B01}" type="datetimeFigureOut">
              <a:rPr lang="pl-PL" smtClean="0"/>
              <a:t>15.12.2017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BFA5-DB77-4C77-B6DB-EA1669383814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17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B034-B5B2-4448-8302-5B9480088B01}" type="datetimeFigureOut">
              <a:rPr lang="pl-PL" smtClean="0"/>
              <a:t>15.12.2017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BFA5-DB77-4C77-B6DB-EA16693838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5296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B034-B5B2-4448-8302-5B9480088B01}" type="datetimeFigureOut">
              <a:rPr lang="pl-PL" smtClean="0"/>
              <a:t>15.12.2017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BFA5-DB77-4C77-B6DB-EA1669383814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6581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B034-B5B2-4448-8302-5B9480088B01}" type="datetimeFigureOut">
              <a:rPr lang="pl-PL" smtClean="0"/>
              <a:t>15.12.2017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BFA5-DB77-4C77-B6DB-EA16693838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4468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B034-B5B2-4448-8302-5B9480088B01}" type="datetimeFigureOut">
              <a:rPr lang="pl-PL" smtClean="0"/>
              <a:t>15.12.2017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BFA5-DB77-4C77-B6DB-EA16693838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7388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B034-B5B2-4448-8302-5B9480088B01}" type="datetimeFigureOut">
              <a:rPr lang="pl-PL" smtClean="0"/>
              <a:t>15.12.2017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BFA5-DB77-4C77-B6DB-EA16693838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3422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B034-B5B2-4448-8302-5B9480088B01}" type="datetimeFigureOut">
              <a:rPr lang="pl-PL" smtClean="0"/>
              <a:t>15.12.2017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BFA5-DB77-4C77-B6DB-EA16693838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1381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B034-B5B2-4448-8302-5B9480088B01}" type="datetimeFigureOut">
              <a:rPr lang="pl-PL" smtClean="0"/>
              <a:t>15.12.2017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BFA5-DB77-4C77-B6DB-EA16693838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456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B034-B5B2-4448-8302-5B9480088B01}" type="datetimeFigureOut">
              <a:rPr lang="pl-PL" smtClean="0"/>
              <a:t>15.12.2017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BFA5-DB77-4C77-B6DB-EA1669383814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686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E6FB034-B5B2-4448-8302-5B9480088B01}" type="datetimeFigureOut">
              <a:rPr lang="pl-PL" smtClean="0"/>
              <a:t>15.12.2017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B63BFA5-DB77-4C77-B6DB-EA1669383814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0398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234C45-FD0A-4904-814D-5F2B52EDE2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CSS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22ACD57-AD08-4FAE-873A-C189C35A9C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Czcionka, Tekst</a:t>
            </a:r>
          </a:p>
        </p:txBody>
      </p:sp>
    </p:spTree>
    <p:extLst>
      <p:ext uri="{BB962C8B-B14F-4D97-AF65-F5344CB8AC3E}">
        <p14:creationId xmlns:p14="http://schemas.microsoft.com/office/powerpoint/2010/main" val="38720128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101AD8-B210-447D-8E75-79D349DB6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Line-</a:t>
            </a:r>
            <a:r>
              <a:rPr lang="pl-PL" dirty="0" err="1"/>
              <a:t>height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2AE5F9-8EC5-4E71-A386-9280D549F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Określa odstęp pomiędzy wierszami. Wartość ustala się na podstawie bazowej wartości.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Przykład:</a:t>
            </a:r>
          </a:p>
          <a:p>
            <a:pPr marL="0" indent="0">
              <a:buNone/>
            </a:pPr>
            <a:r>
              <a:rPr lang="pl-PL" dirty="0"/>
              <a:t>p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line-height</a:t>
            </a:r>
            <a:r>
              <a:rPr lang="pl-PL" dirty="0"/>
              <a:t>: 0.8;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11488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FA22A6-1D31-47B0-BC92-5379BC175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direction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3BA89F9-E268-4989-A963-49531B8B3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Określa kierunek tekstu. Przyjmuje wartości:</a:t>
            </a:r>
          </a:p>
          <a:p>
            <a:r>
              <a:rPr lang="pl-PL" dirty="0" err="1"/>
              <a:t>Rtl</a:t>
            </a:r>
            <a:endParaRPr lang="pl-PL" dirty="0"/>
          </a:p>
          <a:p>
            <a:r>
              <a:rPr lang="pl-PL" dirty="0" err="1"/>
              <a:t>Ltr</a:t>
            </a:r>
            <a:r>
              <a:rPr lang="pl-PL" dirty="0"/>
              <a:t> 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Przykład:</a:t>
            </a:r>
          </a:p>
          <a:p>
            <a:pPr marL="0" indent="0">
              <a:buNone/>
            </a:pPr>
            <a:r>
              <a:rPr lang="pl-PL" dirty="0"/>
              <a:t>p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direction</a:t>
            </a:r>
            <a:r>
              <a:rPr lang="pl-PL" dirty="0"/>
              <a:t>: </a:t>
            </a:r>
            <a:r>
              <a:rPr lang="pl-PL" dirty="0" err="1"/>
              <a:t>rtl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044372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8EF5A6-108F-4DFB-B419-508AB94CC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Word-</a:t>
            </a:r>
            <a:r>
              <a:rPr lang="pl-PL" dirty="0" err="1"/>
              <a:t>spacing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AD6B9B3-9995-455C-B823-3A58D4ECC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Odstęp pomiędzy wyrazami podawany w pikselach. Dozwolone są wartości ujemne.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Przykład:</a:t>
            </a:r>
          </a:p>
          <a:p>
            <a:pPr marL="0" indent="0">
              <a:buNone/>
            </a:pPr>
            <a:r>
              <a:rPr lang="pl-PL" dirty="0"/>
              <a:t>h1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word-spacing</a:t>
            </a:r>
            <a:r>
              <a:rPr lang="pl-PL" dirty="0"/>
              <a:t>: 10px;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39819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2A2130-9AE3-4275-B57A-B17A0CFC2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Text-shadow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1034D4-BDEA-4F38-B255-7BCBB0496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Dodawanie cienia do tekstu. Przyjmuje trzy wartości: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W pikselach wartość pozioma (dozwolone wartości ujemne)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W pikselach wartość pionowa (dozwolone wartości ujemne)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Kolor</a:t>
            </a:r>
          </a:p>
          <a:p>
            <a:pPr marL="514350" indent="-514350">
              <a:buFont typeface="+mj-lt"/>
              <a:buAutoNum type="arabicPeriod"/>
            </a:pPr>
            <a:endParaRPr lang="pl-PL" dirty="0"/>
          </a:p>
          <a:p>
            <a:pPr marL="0" indent="0">
              <a:buNone/>
            </a:pPr>
            <a:r>
              <a:rPr lang="pl-PL" dirty="0"/>
              <a:t>Przykład:</a:t>
            </a:r>
          </a:p>
          <a:p>
            <a:pPr marL="0" indent="0">
              <a:buNone/>
            </a:pPr>
            <a:r>
              <a:rPr lang="pl-PL" dirty="0"/>
              <a:t>h1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text-shadow</a:t>
            </a:r>
            <a:r>
              <a:rPr lang="pl-PL" dirty="0"/>
              <a:t>: 3px 2px red;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102321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111335-3B11-45E1-BAF5-6AB6C69E1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White-</a:t>
            </a:r>
            <a:r>
              <a:rPr lang="pl-PL" dirty="0" err="1"/>
              <a:t>space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3EEDB9E-3A24-4CB4-A942-2552EF331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Sposób łamania białych znaków. Najczęściej przyjmuje dwie wartości:</a:t>
            </a:r>
          </a:p>
          <a:p>
            <a:r>
              <a:rPr lang="pl-PL" dirty="0" err="1"/>
              <a:t>Normal</a:t>
            </a:r>
            <a:r>
              <a:rPr lang="pl-PL" dirty="0"/>
              <a:t> (standardowy sposób)</a:t>
            </a:r>
          </a:p>
          <a:p>
            <a:r>
              <a:rPr lang="pl-PL" dirty="0" err="1"/>
              <a:t>Nowarp</a:t>
            </a:r>
            <a:r>
              <a:rPr lang="pl-PL" dirty="0"/>
              <a:t> (brak przenoszenia do następnej linii)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707611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DC633A-06AD-47E7-851C-EF2166EE9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Text-overflow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82CB57-AD44-4548-AA67-AA621D0C3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Parametr ten wykorzystuje się gdy tekst nie mieści się w ramce. Może przyjmować następującej wartości:</a:t>
            </a:r>
          </a:p>
          <a:p>
            <a:r>
              <a:rPr lang="pl-PL" dirty="0" err="1"/>
              <a:t>Ellipsis</a:t>
            </a:r>
            <a:r>
              <a:rPr lang="pl-PL" dirty="0"/>
              <a:t> (wstawia ...)</a:t>
            </a:r>
          </a:p>
          <a:p>
            <a:r>
              <a:rPr lang="pl-PL" dirty="0"/>
              <a:t>Clip (wartość domyślna – ucina tekst)</a:t>
            </a:r>
          </a:p>
          <a:p>
            <a:endParaRPr lang="pl-PL" dirty="0"/>
          </a:p>
          <a:p>
            <a:r>
              <a:rPr lang="pl-PL" dirty="0"/>
              <a:t>Konieczny:</a:t>
            </a:r>
          </a:p>
          <a:p>
            <a:r>
              <a:rPr lang="pl-PL" dirty="0" err="1"/>
              <a:t>overflow</a:t>
            </a:r>
            <a:r>
              <a:rPr lang="pl-PL" dirty="0"/>
              <a:t>: </a:t>
            </a:r>
            <a:r>
              <a:rPr lang="pl-PL" dirty="0" err="1"/>
              <a:t>hidden</a:t>
            </a:r>
            <a:r>
              <a:rPr lang="pl-PL" dirty="0"/>
              <a:t>;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116624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3C9E873C-F979-45DA-A40A-7207F35AB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Czcionka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C047211-A02B-497D-A743-FC58D17807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80784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F0E552-76BF-44D8-8FA9-9D27F288E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Font-family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229C929-C422-4173-846E-FE8FAD469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Służy do wyboru czcionki. Przyjmuje następujące wartości: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Nazwa czcionki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Krój czcionki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Rodzina (</a:t>
            </a:r>
            <a:r>
              <a:rPr lang="pl-PL" dirty="0" err="1"/>
              <a:t>serif</a:t>
            </a:r>
            <a:r>
              <a:rPr lang="pl-PL" dirty="0"/>
              <a:t>, </a:t>
            </a:r>
            <a:r>
              <a:rPr lang="pl-PL" dirty="0" err="1"/>
              <a:t>sans-serif</a:t>
            </a:r>
            <a:r>
              <a:rPr lang="pl-PL" dirty="0"/>
              <a:t>, </a:t>
            </a:r>
            <a:r>
              <a:rPr lang="pl-PL" dirty="0" err="1"/>
              <a:t>monospace</a:t>
            </a:r>
            <a:r>
              <a:rPr lang="pl-PL" dirty="0"/>
              <a:t>, </a:t>
            </a:r>
            <a:r>
              <a:rPr lang="pl-PL" dirty="0" err="1"/>
              <a:t>cursive</a:t>
            </a:r>
            <a:r>
              <a:rPr lang="pl-PL" dirty="0"/>
              <a:t>, </a:t>
            </a:r>
            <a:r>
              <a:rPr lang="pl-PL" dirty="0" err="1"/>
              <a:t>fantasy</a:t>
            </a:r>
            <a:r>
              <a:rPr lang="pl-PL" dirty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pl-PL" dirty="0"/>
          </a:p>
          <a:p>
            <a:pPr marL="0" indent="0">
              <a:buNone/>
            </a:pPr>
            <a:r>
              <a:rPr lang="pl-PL" dirty="0"/>
              <a:t>Przykład:</a:t>
            </a:r>
          </a:p>
          <a:p>
            <a:pPr marL="0" indent="0">
              <a:buNone/>
            </a:pPr>
            <a:r>
              <a:rPr lang="en-US" dirty="0"/>
              <a:t>p {</a:t>
            </a:r>
            <a:br>
              <a:rPr lang="en-US" dirty="0"/>
            </a:br>
            <a:r>
              <a:rPr lang="en-US" dirty="0"/>
              <a:t>    font-family: "Times New Roman", Times, serif;</a:t>
            </a:r>
            <a:br>
              <a:rPr lang="en-US" dirty="0"/>
            </a:br>
            <a:r>
              <a:rPr lang="en-US" dirty="0"/>
              <a:t>}</a:t>
            </a:r>
            <a:r>
              <a:rPr lang="pl-P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56673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9E5005-0E0E-4C57-96DB-F440E0933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Font-family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E732E86-FA63-461F-99E9-5EACC20D4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serif</a:t>
            </a:r>
            <a:r>
              <a:rPr lang="pl-PL" dirty="0"/>
              <a:t> - czcionka szeryfowa (końcówki znaków posiadają "ozdobniki"), np.: 'Times New Roman', Georgia, Garamond, Bodoni</a:t>
            </a:r>
          </a:p>
          <a:p>
            <a:r>
              <a:rPr lang="pl-PL" dirty="0" err="1"/>
              <a:t>sans-serif</a:t>
            </a:r>
            <a:r>
              <a:rPr lang="pl-PL" dirty="0"/>
              <a:t> - czcionka </a:t>
            </a:r>
            <a:r>
              <a:rPr lang="pl-PL" dirty="0" err="1"/>
              <a:t>bezszeryfowa</a:t>
            </a:r>
            <a:r>
              <a:rPr lang="pl-PL" dirty="0"/>
              <a:t> (końcówki znaków są proste), np.: Arial, Verdana, '</a:t>
            </a:r>
            <a:r>
              <a:rPr lang="pl-PL" dirty="0" err="1"/>
              <a:t>Trebuchet</a:t>
            </a:r>
            <a:r>
              <a:rPr lang="pl-PL" dirty="0"/>
              <a:t> MS', </a:t>
            </a:r>
            <a:r>
              <a:rPr lang="pl-PL" dirty="0" err="1"/>
              <a:t>Helvetica</a:t>
            </a:r>
            <a:r>
              <a:rPr lang="pl-PL" dirty="0"/>
              <a:t>, </a:t>
            </a:r>
            <a:r>
              <a:rPr lang="pl-PL" dirty="0" err="1"/>
              <a:t>Univers</a:t>
            </a:r>
            <a:r>
              <a:rPr lang="pl-PL" dirty="0"/>
              <a:t>, Futura</a:t>
            </a:r>
          </a:p>
          <a:p>
            <a:r>
              <a:rPr lang="pl-PL" dirty="0" err="1"/>
              <a:t>monospace</a:t>
            </a:r>
            <a:r>
              <a:rPr lang="pl-PL" dirty="0"/>
              <a:t> - czcionka o stałej szerokości znaków - </a:t>
            </a:r>
            <a:r>
              <a:rPr lang="pl-PL" dirty="0" err="1"/>
              <a:t>monotypiczna</a:t>
            </a:r>
            <a:r>
              <a:rPr lang="pl-PL" dirty="0"/>
              <a:t> (wygląda, jak pisana na maszynie), np.: Courier, 'Courier New'</a:t>
            </a:r>
          </a:p>
          <a:p>
            <a:r>
              <a:rPr lang="pl-PL" dirty="0" err="1"/>
              <a:t>cursive</a:t>
            </a:r>
            <a:r>
              <a:rPr lang="pl-PL" dirty="0"/>
              <a:t> - czcionka mająca pewne cechy pochyłej (wygląda, jak pisana ręcznie)</a:t>
            </a:r>
          </a:p>
          <a:p>
            <a:r>
              <a:rPr lang="pl-PL" dirty="0" err="1"/>
              <a:t>fantasy</a:t>
            </a:r>
            <a:r>
              <a:rPr lang="pl-PL" dirty="0"/>
              <a:t> - czcionka fantazyjna (dekoracyjna)</a:t>
            </a:r>
          </a:p>
        </p:txBody>
      </p:sp>
    </p:spTree>
    <p:extLst>
      <p:ext uri="{BB962C8B-B14F-4D97-AF65-F5344CB8AC3E}">
        <p14:creationId xmlns:p14="http://schemas.microsoft.com/office/powerpoint/2010/main" val="22875147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25744E-2EA3-43CF-A197-049340C9E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Font-style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E2FB120-F436-4422-9BCE-C179BF239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Określa sposób wyświetlania tekstu. Możliwe wartości:</a:t>
            </a:r>
          </a:p>
          <a:p>
            <a:r>
              <a:rPr lang="pl-PL" dirty="0" err="1"/>
              <a:t>Normal</a:t>
            </a:r>
            <a:r>
              <a:rPr lang="pl-PL" dirty="0"/>
              <a:t> </a:t>
            </a:r>
          </a:p>
          <a:p>
            <a:r>
              <a:rPr lang="pl-PL" dirty="0" err="1"/>
              <a:t>Italic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Przykład:</a:t>
            </a:r>
          </a:p>
          <a:p>
            <a:pPr marL="0" indent="0">
              <a:buNone/>
            </a:pPr>
            <a:r>
              <a:rPr lang="pl-PL" dirty="0"/>
              <a:t>p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font</a:t>
            </a:r>
            <a:r>
              <a:rPr lang="pl-PL" dirty="0"/>
              <a:t>-style: </a:t>
            </a:r>
            <a:r>
              <a:rPr lang="pl-PL" dirty="0" err="1"/>
              <a:t>italic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681068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5B29B4BF-1B8B-44B3-B07C-4455EAF60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Tekst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41727CE-2317-4388-8671-0D1048353D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69144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FD90174-CBEB-40E3-8802-D81A81FB0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Font-</a:t>
            </a:r>
            <a:r>
              <a:rPr lang="pl-PL" dirty="0" err="1"/>
              <a:t>size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6F8E0F-01C3-4885-A271-CE526BDAB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Określa wielkość czcionki. Wartości można podawać w em, pikselach lub procentach.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Przykład:</a:t>
            </a:r>
          </a:p>
          <a:p>
            <a:pPr marL="0" indent="0">
              <a:buNone/>
            </a:pPr>
            <a:r>
              <a:rPr lang="pt-BR" dirty="0"/>
              <a:t>h2 {</a:t>
            </a:r>
            <a:br>
              <a:rPr lang="pt-BR" dirty="0"/>
            </a:br>
            <a:r>
              <a:rPr lang="pt-BR" dirty="0"/>
              <a:t>    font-size: 1.875em; /* </a:t>
            </a:r>
            <a:r>
              <a:rPr lang="pl-PL" dirty="0"/>
              <a:t>1em = 16px</a:t>
            </a:r>
            <a:r>
              <a:rPr lang="pt-BR" dirty="0"/>
              <a:t>*/</a:t>
            </a:r>
            <a:br>
              <a:rPr lang="pt-BR" dirty="0"/>
            </a:br>
            <a:r>
              <a:rPr lang="pt-BR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387117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D8F068-AD4D-4E95-A358-2A2B0EBE5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Font-</a:t>
            </a:r>
            <a:r>
              <a:rPr lang="pl-PL" dirty="0" err="1"/>
              <a:t>weight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258D5E9-5A6E-445B-889B-4F402BEDF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Określa grubość tekstu. Przyjmuje jedna z trzech wartości:</a:t>
            </a:r>
          </a:p>
          <a:p>
            <a:r>
              <a:rPr lang="pl-PL" dirty="0" err="1"/>
              <a:t>Normal</a:t>
            </a:r>
            <a:endParaRPr lang="pl-PL" dirty="0"/>
          </a:p>
          <a:p>
            <a:r>
              <a:rPr lang="pl-PL" dirty="0" err="1"/>
              <a:t>Bold</a:t>
            </a:r>
            <a:endParaRPr lang="pl-PL" dirty="0"/>
          </a:p>
          <a:p>
            <a:r>
              <a:rPr lang="pl-PL" dirty="0"/>
              <a:t>Od 100 do 900 co 100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p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font-weight</a:t>
            </a:r>
            <a:r>
              <a:rPr lang="pl-PL" dirty="0"/>
              <a:t>: </a:t>
            </a:r>
            <a:r>
              <a:rPr lang="pl-PL" dirty="0" err="1"/>
              <a:t>bold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411814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133432-6940-45F8-89F1-16BD63F41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Font-</a:t>
            </a:r>
            <a:r>
              <a:rPr lang="pl-PL" dirty="0" err="1"/>
              <a:t>variant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12C1FA-CEF3-49E8-8611-765F79E47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Parametr ten określa sposób wyświetlania tekstu. Przyjmuje wartości:</a:t>
            </a:r>
          </a:p>
          <a:p>
            <a:r>
              <a:rPr lang="pl-PL" dirty="0" err="1"/>
              <a:t>Normal</a:t>
            </a:r>
            <a:endParaRPr lang="pl-PL" dirty="0"/>
          </a:p>
          <a:p>
            <a:r>
              <a:rPr lang="pl-PL" dirty="0"/>
              <a:t>Small-</a:t>
            </a:r>
            <a:r>
              <a:rPr lang="pl-PL" dirty="0" err="1"/>
              <a:t>caps</a:t>
            </a:r>
            <a:r>
              <a:rPr lang="pl-PL" dirty="0"/>
              <a:t> (duże litery ale jednak małe)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Przykład:</a:t>
            </a:r>
            <a:br>
              <a:rPr lang="pl-PL" dirty="0"/>
            </a:br>
            <a:r>
              <a:rPr lang="pl-PL" dirty="0"/>
              <a:t>p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font-variant</a:t>
            </a:r>
            <a:r>
              <a:rPr lang="pl-PL" dirty="0"/>
              <a:t>: small-</a:t>
            </a:r>
            <a:r>
              <a:rPr lang="pl-PL" dirty="0" err="1"/>
              <a:t>caps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972652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7C5D1D-125D-4930-BDCB-65DFA5453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Zapis skrócony </a:t>
            </a:r>
            <a:r>
              <a:rPr lang="pl-PL" dirty="0" err="1"/>
              <a:t>font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2D041A-9DD1-456A-B042-D03043501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Zamiast zapisywać wszystkie wartości w osobnych właściwościach można większość zapisać w jednej.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Przykład:</a:t>
            </a:r>
          </a:p>
          <a:p>
            <a:pPr marL="0" indent="0">
              <a:buNone/>
            </a:pPr>
            <a:r>
              <a:rPr lang="en-US" dirty="0"/>
              <a:t>p {</a:t>
            </a:r>
          </a:p>
          <a:p>
            <a:pPr marL="0" indent="0">
              <a:buNone/>
            </a:pPr>
            <a:r>
              <a:rPr lang="en-US" dirty="0"/>
              <a:t>    font: italic 12px Georgia;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03971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5FC2FC17-738A-40DD-B274-82C626538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Color</a:t>
            </a:r>
            <a:endParaRPr lang="pl-PL" dirty="0"/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4DE19097-8ADF-403E-945D-4E9D66BFC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Parametr ten służy to ustawienia koloru czcionki. Przyjmuje wartości z zakresu:</a:t>
            </a:r>
          </a:p>
          <a:p>
            <a:r>
              <a:rPr lang="pl-PL" dirty="0"/>
              <a:t>Nazwa (np. </a:t>
            </a:r>
            <a:r>
              <a:rPr lang="pl-PL" dirty="0" err="1"/>
              <a:t>blue</a:t>
            </a:r>
            <a:r>
              <a:rPr lang="pl-PL" dirty="0"/>
              <a:t>, red)</a:t>
            </a:r>
          </a:p>
          <a:p>
            <a:r>
              <a:rPr lang="pl-PL" dirty="0" err="1"/>
              <a:t>Hex</a:t>
            </a:r>
            <a:r>
              <a:rPr lang="pl-PL" dirty="0"/>
              <a:t> (np. #00FF00)</a:t>
            </a:r>
          </a:p>
          <a:p>
            <a:r>
              <a:rPr lang="pl-PL" dirty="0"/>
              <a:t>RGB (np. </a:t>
            </a:r>
            <a:r>
              <a:rPr lang="pl-PL" dirty="0" err="1"/>
              <a:t>rgb</a:t>
            </a:r>
            <a:r>
              <a:rPr lang="pl-PL" dirty="0"/>
              <a:t>(0,0,255)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Przykład:</a:t>
            </a:r>
          </a:p>
          <a:p>
            <a:pPr marL="0" indent="0">
              <a:buNone/>
            </a:pPr>
            <a:r>
              <a:rPr lang="pl-PL" dirty="0"/>
              <a:t>body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color</a:t>
            </a:r>
            <a:r>
              <a:rPr lang="pl-PL" dirty="0"/>
              <a:t>: </a:t>
            </a:r>
            <a:r>
              <a:rPr lang="pl-PL" dirty="0" err="1"/>
              <a:t>blue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346613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748183-7F7C-49CE-8BFF-1D112434C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Text-align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E55EF42-AD23-4814-9ED0-E7DDF1064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Polecenie to służy to wyrównywania tekstu. Przyjmuje następujące wartości:</a:t>
            </a:r>
          </a:p>
          <a:p>
            <a:r>
              <a:rPr lang="pl-PL" dirty="0"/>
              <a:t>Center (wyśrodkowanie)</a:t>
            </a:r>
          </a:p>
          <a:p>
            <a:r>
              <a:rPr lang="pl-PL" dirty="0" err="1"/>
              <a:t>Left</a:t>
            </a:r>
            <a:r>
              <a:rPr lang="pl-PL" dirty="0"/>
              <a:t> (do lewej krawędzi)</a:t>
            </a:r>
          </a:p>
          <a:p>
            <a:r>
              <a:rPr lang="pl-PL" dirty="0"/>
              <a:t>Right (do prawej krawędzi)</a:t>
            </a:r>
          </a:p>
          <a:p>
            <a:r>
              <a:rPr lang="pl-PL" dirty="0" err="1"/>
              <a:t>Justify</a:t>
            </a:r>
            <a:r>
              <a:rPr lang="pl-PL" dirty="0"/>
              <a:t> (wyjustowanie)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Przykład:</a:t>
            </a:r>
          </a:p>
          <a:p>
            <a:pPr marL="0" indent="0">
              <a:buNone/>
            </a:pPr>
            <a:r>
              <a:rPr lang="pl-PL" dirty="0"/>
              <a:t>div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text-align</a:t>
            </a:r>
            <a:r>
              <a:rPr lang="pl-PL" dirty="0"/>
              <a:t>: </a:t>
            </a:r>
            <a:r>
              <a:rPr lang="pl-PL" dirty="0" err="1"/>
              <a:t>justify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55686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B3D21C-6196-43E2-9FF5-EAD64B08F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Vertical-align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E0069B-77F7-47B0-9BF3-3F65C23AB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Ustawiane pionowe. Może przyjmować najczęściej następujące wartości:</a:t>
            </a:r>
          </a:p>
          <a:p>
            <a:r>
              <a:rPr lang="pl-PL" dirty="0" err="1"/>
              <a:t>Baseline</a:t>
            </a:r>
            <a:r>
              <a:rPr lang="pl-PL" dirty="0"/>
              <a:t> (równo)</a:t>
            </a:r>
          </a:p>
          <a:p>
            <a:r>
              <a:rPr lang="pl-PL" dirty="0" err="1"/>
              <a:t>Sub</a:t>
            </a:r>
            <a:r>
              <a:rPr lang="pl-PL" dirty="0"/>
              <a:t> (pod)</a:t>
            </a:r>
          </a:p>
          <a:p>
            <a:r>
              <a:rPr lang="pl-PL" dirty="0"/>
              <a:t>Super (nad)</a:t>
            </a:r>
          </a:p>
          <a:p>
            <a:r>
              <a:rPr lang="pl-PL" dirty="0"/>
              <a:t>Piksele (dodatnie jak i ujemne)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135016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EE66B0-9186-415B-A571-3539D550D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Text-decoration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0FDC9A8-9A16-4CC3-AE41-2A4EF5CF8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Parametr służy do dekorowania tekstu. Przyjmuje on następujące wartości:</a:t>
            </a:r>
          </a:p>
          <a:p>
            <a:r>
              <a:rPr lang="pl-PL" dirty="0" err="1"/>
              <a:t>Overline</a:t>
            </a:r>
            <a:r>
              <a:rPr lang="pl-PL" dirty="0"/>
              <a:t> (linia nad tekstem)</a:t>
            </a:r>
          </a:p>
          <a:p>
            <a:r>
              <a:rPr lang="pl-PL" dirty="0"/>
              <a:t>Line-</a:t>
            </a:r>
            <a:r>
              <a:rPr lang="pl-PL" dirty="0" err="1"/>
              <a:t>throught</a:t>
            </a:r>
            <a:r>
              <a:rPr lang="pl-PL" dirty="0"/>
              <a:t> (przekreślenie)</a:t>
            </a:r>
          </a:p>
          <a:p>
            <a:r>
              <a:rPr lang="pl-PL" dirty="0" err="1"/>
              <a:t>Underline</a:t>
            </a:r>
            <a:r>
              <a:rPr lang="pl-PL" dirty="0"/>
              <a:t> (podkreślenie)</a:t>
            </a:r>
          </a:p>
          <a:p>
            <a:r>
              <a:rPr lang="pl-PL" dirty="0" err="1"/>
              <a:t>None</a:t>
            </a:r>
            <a:r>
              <a:rPr lang="pl-PL" dirty="0"/>
              <a:t> (brak)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Przykład:</a:t>
            </a:r>
          </a:p>
          <a:p>
            <a:pPr marL="0" indent="0">
              <a:buNone/>
            </a:pPr>
            <a:r>
              <a:rPr lang="pl-PL" dirty="0"/>
              <a:t>h2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text-decoration</a:t>
            </a:r>
            <a:r>
              <a:rPr lang="pl-PL" dirty="0"/>
              <a:t>: </a:t>
            </a:r>
            <a:r>
              <a:rPr lang="pl-PL" dirty="0" err="1"/>
              <a:t>line-through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853343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6F5162-6E15-4FE3-8707-922DBCC5B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Text-transform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2499C9-547C-4A2B-8D4B-B09A211B30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Służy do zmiany sposobu pisania. Przyjmuje następujące wartości:</a:t>
            </a:r>
          </a:p>
          <a:p>
            <a:r>
              <a:rPr lang="pl-PL" dirty="0" err="1"/>
              <a:t>Uppercase</a:t>
            </a:r>
            <a:endParaRPr lang="pl-PL" dirty="0"/>
          </a:p>
          <a:p>
            <a:r>
              <a:rPr lang="pl-PL" dirty="0" err="1"/>
              <a:t>Lowercase</a:t>
            </a:r>
            <a:endParaRPr lang="pl-PL" dirty="0"/>
          </a:p>
          <a:p>
            <a:r>
              <a:rPr lang="pl-PL" dirty="0" err="1"/>
              <a:t>Capitalize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Przykład:</a:t>
            </a:r>
          </a:p>
          <a:p>
            <a:pPr marL="0" indent="0">
              <a:buNone/>
            </a:pPr>
            <a:r>
              <a:rPr lang="pl-PL" dirty="0"/>
              <a:t>p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text-transform</a:t>
            </a:r>
            <a:r>
              <a:rPr lang="pl-PL" dirty="0"/>
              <a:t>: </a:t>
            </a:r>
            <a:r>
              <a:rPr lang="pl-PL" dirty="0" err="1"/>
              <a:t>capitalize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877459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52555F-7531-4DBD-A6A1-6BC501C95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Text-indent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B35E8A3-C9AF-4925-AAD0-AA1192045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Parametr ten służy do określenia akapitu. Wartość podaje się w pikselach lub procentach.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Przykład:</a:t>
            </a:r>
          </a:p>
          <a:p>
            <a:pPr marL="0" indent="0">
              <a:buNone/>
            </a:pPr>
            <a:r>
              <a:rPr lang="pl-PL" dirty="0"/>
              <a:t>p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text-indent</a:t>
            </a:r>
            <a:r>
              <a:rPr lang="pl-PL" dirty="0"/>
              <a:t>: 50px;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779787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9CE633-5FE0-4CB7-9F19-00214D6F0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Letter-spacing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CED001-12E3-4DBA-9D11-3274AD718E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Parametr ten służy do określenia przestrzeni pomiędzy literami. Przyjmuje wartości w pikselach zarówno dodatnie jak i ujemne.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Przykład:</a:t>
            </a:r>
          </a:p>
          <a:p>
            <a:pPr marL="0" indent="0">
              <a:buNone/>
            </a:pPr>
            <a:r>
              <a:rPr lang="pl-PL" dirty="0"/>
              <a:t>h1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letter-spacing</a:t>
            </a:r>
            <a:r>
              <a:rPr lang="pl-PL" dirty="0"/>
              <a:t>: 3px;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238881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104</TotalTime>
  <Words>563</Words>
  <Application>Microsoft Office PowerPoint</Application>
  <PresentationFormat>Panoramiczny</PresentationFormat>
  <Paragraphs>137</Paragraphs>
  <Slides>23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7" baseType="lpstr">
      <vt:lpstr>Tw Cen MT</vt:lpstr>
      <vt:lpstr>Tw Cen MT Condensed</vt:lpstr>
      <vt:lpstr>Wingdings 3</vt:lpstr>
      <vt:lpstr>Integralny</vt:lpstr>
      <vt:lpstr>CSS</vt:lpstr>
      <vt:lpstr>Tekst</vt:lpstr>
      <vt:lpstr>Color</vt:lpstr>
      <vt:lpstr>Text-align</vt:lpstr>
      <vt:lpstr>Vertical-align</vt:lpstr>
      <vt:lpstr>Text-decoration</vt:lpstr>
      <vt:lpstr>Text-transform</vt:lpstr>
      <vt:lpstr>Text-indent</vt:lpstr>
      <vt:lpstr>Letter-spacing</vt:lpstr>
      <vt:lpstr>Line-height</vt:lpstr>
      <vt:lpstr>direction</vt:lpstr>
      <vt:lpstr>Word-spacing</vt:lpstr>
      <vt:lpstr>Text-shadow</vt:lpstr>
      <vt:lpstr>White-space</vt:lpstr>
      <vt:lpstr>Text-overflow</vt:lpstr>
      <vt:lpstr>Czcionka</vt:lpstr>
      <vt:lpstr>Font-family</vt:lpstr>
      <vt:lpstr>Font-family</vt:lpstr>
      <vt:lpstr>Font-style</vt:lpstr>
      <vt:lpstr>Font-size</vt:lpstr>
      <vt:lpstr>Font-weight</vt:lpstr>
      <vt:lpstr>Font-variant</vt:lpstr>
      <vt:lpstr>Zapis skrócony font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</dc:title>
  <dc:creator>Damian Radzik</dc:creator>
  <cp:lastModifiedBy>Damian Radzik</cp:lastModifiedBy>
  <cp:revision>8</cp:revision>
  <dcterms:created xsi:type="dcterms:W3CDTF">2017-12-10T10:05:23Z</dcterms:created>
  <dcterms:modified xsi:type="dcterms:W3CDTF">2017-12-15T09:23:27Z</dcterms:modified>
</cp:coreProperties>
</file>