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D19705F-430D-44C4-9981-6C9C8A01F3F4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87F-28F7-4424-8F99-BA7A8C25272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3933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705F-430D-44C4-9981-6C9C8A01F3F4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87F-28F7-4424-8F99-BA7A8C25272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0083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705F-430D-44C4-9981-6C9C8A01F3F4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87F-28F7-4424-8F99-BA7A8C25272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43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705F-430D-44C4-9981-6C9C8A01F3F4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87F-28F7-4424-8F99-BA7A8C25272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1330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705F-430D-44C4-9981-6C9C8A01F3F4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87F-28F7-4424-8F99-BA7A8C25272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17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705F-430D-44C4-9981-6C9C8A01F3F4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87F-28F7-4424-8F99-BA7A8C25272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0335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705F-430D-44C4-9981-6C9C8A01F3F4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87F-28F7-4424-8F99-BA7A8C25272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7886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705F-430D-44C4-9981-6C9C8A01F3F4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87F-28F7-4424-8F99-BA7A8C25272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685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705F-430D-44C4-9981-6C9C8A01F3F4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87F-28F7-4424-8F99-BA7A8C25272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949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705F-430D-44C4-9981-6C9C8A01F3F4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87F-28F7-4424-8F99-BA7A8C25272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2477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705F-430D-44C4-9981-6C9C8A01F3F4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87F-28F7-4424-8F99-BA7A8C25272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64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D19705F-430D-44C4-9981-6C9C8A01F3F4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E5D087F-28F7-4424-8F99-BA7A8C25272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4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63C84A-902D-4A63-A180-69A66C9B24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Siatka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BD0902E-C1ED-4140-8670-A390E100E6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5798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F37AC5-2069-4AE0-91A4-F733C117F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justify-content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42DEB4-1FA9-4D42-98B9-ADA972A1A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Właściwość ta służy do wyrównania całej siatki wewnątrz kontenera.</a:t>
            </a:r>
          </a:p>
          <a:p>
            <a:pPr marL="0" indent="0">
              <a:buNone/>
            </a:pPr>
            <a:r>
              <a:rPr lang="pl-PL" dirty="0"/>
              <a:t>Opcje:</a:t>
            </a:r>
          </a:p>
          <a:p>
            <a:r>
              <a:rPr lang="pl-PL" dirty="0"/>
              <a:t>Center</a:t>
            </a:r>
          </a:p>
          <a:p>
            <a:r>
              <a:rPr lang="pl-PL" dirty="0" err="1"/>
              <a:t>space-evenly</a:t>
            </a:r>
            <a:endParaRPr lang="pl-PL" dirty="0"/>
          </a:p>
          <a:p>
            <a:r>
              <a:rPr lang="pl-PL" dirty="0" err="1"/>
              <a:t>space-around</a:t>
            </a:r>
            <a:endParaRPr lang="pl-PL" dirty="0"/>
          </a:p>
          <a:p>
            <a:r>
              <a:rPr lang="pl-PL" dirty="0" err="1"/>
              <a:t>space-between</a:t>
            </a:r>
            <a:endParaRPr lang="pl-PL" dirty="0"/>
          </a:p>
          <a:p>
            <a:r>
              <a:rPr lang="pl-PL" dirty="0"/>
              <a:t>Start</a:t>
            </a:r>
          </a:p>
          <a:p>
            <a:r>
              <a:rPr lang="pl-PL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3159238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FF8BF1-9078-4861-8ED9-5E6C696C9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BD08EF-F721-4B51-A5EA-1A5F41C33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Kontener siatki zawiera elementy siatki.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Domyślnie kontener zawiera po jednym elemencie </a:t>
            </a:r>
            <a:r>
              <a:rPr lang="pl-PL" dirty="0" err="1"/>
              <a:t>grid</a:t>
            </a:r>
            <a:r>
              <a:rPr lang="pl-PL" dirty="0"/>
              <a:t> dla każdej kolumny w każdym wierszu, ale można tak ustawić elementy siatki, aby obejmowały one wiele kolumn i / lub wierszy.</a:t>
            </a:r>
          </a:p>
        </p:txBody>
      </p:sp>
    </p:spTree>
    <p:extLst>
      <p:ext uri="{BB962C8B-B14F-4D97-AF65-F5344CB8AC3E}">
        <p14:creationId xmlns:p14="http://schemas.microsoft.com/office/powerpoint/2010/main" val="3658538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CC163E-F0D2-4824-A601-4F43DECBB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grid-column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8329DE0-6056-47E6-BE97-A178F8D9D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Właściwość ta określa, w której kolumnie (kolumnach) należy umieścić element.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 </a:t>
            </a:r>
            <a:r>
              <a:rPr lang="pl-PL" dirty="0" err="1"/>
              <a:t>grid-column</a:t>
            </a:r>
            <a:r>
              <a:rPr lang="pl-PL" dirty="0"/>
              <a:t>: 1 / 5;</a:t>
            </a:r>
          </a:p>
        </p:txBody>
      </p:sp>
    </p:spTree>
    <p:extLst>
      <p:ext uri="{BB962C8B-B14F-4D97-AF65-F5344CB8AC3E}">
        <p14:creationId xmlns:p14="http://schemas.microsoft.com/office/powerpoint/2010/main" val="339840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06FC2C-8882-4E1B-B02B-66A4B9221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grid-row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200FE0-3AD2-476F-AB89-CB1200BB1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Właściwość ta określa, w którym rzędzie umieścić element.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grid-row</a:t>
            </a:r>
            <a:r>
              <a:rPr lang="pl-PL" dirty="0"/>
              <a:t>: 1 / 4;</a:t>
            </a:r>
          </a:p>
        </p:txBody>
      </p:sp>
    </p:spTree>
    <p:extLst>
      <p:ext uri="{BB962C8B-B14F-4D97-AF65-F5344CB8AC3E}">
        <p14:creationId xmlns:p14="http://schemas.microsoft.com/office/powerpoint/2010/main" val="3984341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87BEEC-1965-4A6B-91CD-0F93BF2F4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grid-area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8A1E6F-B3B3-4586-B82E-0CEE164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Właściwość ta może być używana jako skrócona właściwość pozostałych elementów.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grid-area: 1 / 2 / 5 / 6;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81073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FA0619-1129-44B4-BC76-A833D2C82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DDAFB0-7ED4-4BF1-AB98-48E9A4C65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Moduł CSS </a:t>
            </a:r>
            <a:r>
              <a:rPr lang="pl-PL" dirty="0" err="1"/>
              <a:t>Grid</a:t>
            </a:r>
            <a:r>
              <a:rPr lang="pl-PL" dirty="0"/>
              <a:t> Layout oferuje system oparty na siatce, z rzędami i kolumnami, co ułatwia projektowanie stron internetowych bez konieczności używania </a:t>
            </a:r>
            <a:r>
              <a:rPr lang="pl-PL" dirty="0" err="1"/>
              <a:t>flow</a:t>
            </a:r>
            <a:r>
              <a:rPr lang="pl-PL" dirty="0"/>
              <a:t> i pozycjonowania.</a:t>
            </a:r>
          </a:p>
        </p:txBody>
      </p:sp>
    </p:spTree>
    <p:extLst>
      <p:ext uri="{BB962C8B-B14F-4D97-AF65-F5344CB8AC3E}">
        <p14:creationId xmlns:p14="http://schemas.microsoft.com/office/powerpoint/2010/main" val="4137432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1A3C1A-7162-40F0-AC59-A9D52E0F1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4C444F-90E3-4D0B-A64D-F3A3B37D8D7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grid-container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grid-item</a:t>
            </a:r>
            <a:r>
              <a:rPr lang="pl-PL" dirty="0"/>
              <a:t>"&gt;1&lt;/div&gt;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grid-item</a:t>
            </a:r>
            <a:r>
              <a:rPr lang="pl-PL" dirty="0"/>
              <a:t>"&gt;2&lt;/div&gt;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grid-item</a:t>
            </a:r>
            <a:r>
              <a:rPr lang="pl-PL" dirty="0"/>
              <a:t>"&gt;3&lt;/div&gt;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grid-item</a:t>
            </a:r>
            <a:r>
              <a:rPr lang="pl-PL" dirty="0"/>
              <a:t>"&gt;4&lt;/div&gt;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grid-item</a:t>
            </a:r>
            <a:r>
              <a:rPr lang="pl-PL" dirty="0"/>
              <a:t>"&gt;5&lt;/div&gt;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grid-item</a:t>
            </a:r>
            <a:r>
              <a:rPr lang="pl-PL" dirty="0"/>
              <a:t>"&gt;6&lt;/div&gt;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grid-item</a:t>
            </a:r>
            <a:r>
              <a:rPr lang="pl-PL" dirty="0"/>
              <a:t>"&gt;7&lt;/div&gt;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grid-item</a:t>
            </a:r>
            <a:r>
              <a:rPr lang="pl-PL" dirty="0"/>
              <a:t>"&gt;8&lt;/div&gt;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grid-item</a:t>
            </a:r>
            <a:r>
              <a:rPr lang="pl-PL" dirty="0"/>
              <a:t>"&gt;9&lt;/div&gt;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528330C-311B-4725-8A1E-B5FC159474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grid-container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display: </a:t>
            </a:r>
            <a:r>
              <a:rPr lang="pl-PL" dirty="0" err="1"/>
              <a:t>grid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grid-item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 err="1"/>
              <a:t>text-align</a:t>
            </a:r>
            <a:r>
              <a:rPr lang="pl-PL" dirty="0"/>
              <a:t>: </a:t>
            </a:r>
            <a:r>
              <a:rPr lang="pl-PL" dirty="0" err="1"/>
              <a:t>center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62224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BA7EEB67-2F01-404E-9536-9A80D1D18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display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4235238-7776-4E76-8939-D76F68984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grid</a:t>
            </a:r>
            <a:endParaRPr lang="pl-PL" dirty="0"/>
          </a:p>
          <a:p>
            <a:r>
              <a:rPr lang="pl-PL" dirty="0" err="1"/>
              <a:t>inline-grid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13966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44E312-790A-4172-B3DE-EA3ED1255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 przerwy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8E50EA-360B-43DE-90EA-C6E51847F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grid</a:t>
            </a:r>
            <a:r>
              <a:rPr lang="pl-PL" dirty="0"/>
              <a:t>-</a:t>
            </a:r>
            <a:r>
              <a:rPr lang="pl-PL" dirty="0" err="1"/>
              <a:t>column</a:t>
            </a:r>
            <a:r>
              <a:rPr lang="pl-PL" dirty="0"/>
              <a:t>-gap</a:t>
            </a:r>
          </a:p>
          <a:p>
            <a:r>
              <a:rPr lang="pl-PL" dirty="0" err="1"/>
              <a:t>grid</a:t>
            </a:r>
            <a:r>
              <a:rPr lang="pl-PL" dirty="0"/>
              <a:t>-</a:t>
            </a:r>
            <a:r>
              <a:rPr lang="pl-PL" dirty="0" err="1"/>
              <a:t>row</a:t>
            </a:r>
            <a:r>
              <a:rPr lang="pl-PL" dirty="0"/>
              <a:t>-gap</a:t>
            </a:r>
          </a:p>
          <a:p>
            <a:r>
              <a:rPr lang="pl-PL" dirty="0" err="1"/>
              <a:t>grid</a:t>
            </a:r>
            <a:r>
              <a:rPr lang="pl-PL" dirty="0"/>
              <a:t>-gap</a:t>
            </a:r>
          </a:p>
        </p:txBody>
      </p:sp>
    </p:spTree>
    <p:extLst>
      <p:ext uri="{BB962C8B-B14F-4D97-AF65-F5344CB8AC3E}">
        <p14:creationId xmlns:p14="http://schemas.microsoft.com/office/powerpoint/2010/main" val="107833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69BAEB-858B-4E5C-9C92-6AB31BD2A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57984C-A055-4D3C-9C26-5C2011128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grid-column-start</a:t>
            </a:r>
          </a:p>
          <a:p>
            <a:r>
              <a:rPr lang="en-US" dirty="0"/>
              <a:t>grid-column-end</a:t>
            </a:r>
            <a:endParaRPr lang="pl-PL" dirty="0"/>
          </a:p>
          <a:p>
            <a:r>
              <a:rPr lang="en-US" dirty="0"/>
              <a:t>grid-row-start</a:t>
            </a:r>
          </a:p>
          <a:p>
            <a:r>
              <a:rPr lang="en-US" dirty="0"/>
              <a:t>grid-row-end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32153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5392D6-3E8D-4621-A330-3B57AACA8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Grid</a:t>
            </a:r>
            <a:r>
              <a:rPr lang="pl-PL" dirty="0"/>
              <a:t> </a:t>
            </a:r>
            <a:r>
              <a:rPr lang="pl-PL" dirty="0" err="1"/>
              <a:t>Container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0969CA-AD4D-4F60-B720-99045EB28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element HTML zachowywał się jak kontener siatki, musisz ustawić właściwość wyświetlania na siatkę lub wbudowaną siatkę.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Pojemniki siatki składają się z elementów siatki umieszczonych wewnątrz kolumn i rzędów.</a:t>
            </a:r>
          </a:p>
        </p:txBody>
      </p:sp>
    </p:spTree>
    <p:extLst>
      <p:ext uri="{BB962C8B-B14F-4D97-AF65-F5344CB8AC3E}">
        <p14:creationId xmlns:p14="http://schemas.microsoft.com/office/powerpoint/2010/main" val="3634130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89A507-5736-443E-A1B7-ECC1EBE88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grid-template-columns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5FE2BA-9334-4850-8C75-05898F21D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Właściwość ta definiuje liczbę kolumn w układzie siatki i może określać szerokość każdej kolumny.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Wartością jest lista oddzielona spacjami, gdzie każda wartość określa długość odpowiedniej kolumny.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Jeśli chcesz, aby układ siatki zawierał 4 kolumny, określ szerokość 4 kolumn lub "auto", jeśli wszystkie kolumny mają tę samą szerokość</a:t>
            </a:r>
          </a:p>
        </p:txBody>
      </p:sp>
    </p:spTree>
    <p:extLst>
      <p:ext uri="{BB962C8B-B14F-4D97-AF65-F5344CB8AC3E}">
        <p14:creationId xmlns:p14="http://schemas.microsoft.com/office/powerpoint/2010/main" val="2872361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641343-ACB1-496B-AE2A-8BE9B6A8B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grid-template-rows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77F374-04E0-4197-BFEA-E4544C7EF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Właściwość ta określa wysokość każdego wiersza.</a:t>
            </a:r>
          </a:p>
        </p:txBody>
      </p:sp>
    </p:spTree>
    <p:extLst>
      <p:ext uri="{BB962C8B-B14F-4D97-AF65-F5344CB8AC3E}">
        <p14:creationId xmlns:p14="http://schemas.microsoft.com/office/powerpoint/2010/main" val="26675304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</TotalTime>
  <Words>256</Words>
  <Application>Microsoft Office PowerPoint</Application>
  <PresentationFormat>Panoramiczny</PresentationFormat>
  <Paragraphs>59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Arial</vt:lpstr>
      <vt:lpstr>Tw Cen MT</vt:lpstr>
      <vt:lpstr>Tw Cen MT Condensed</vt:lpstr>
      <vt:lpstr>Wingdings 3</vt:lpstr>
      <vt:lpstr>Integralny</vt:lpstr>
      <vt:lpstr>Siatka</vt:lpstr>
      <vt:lpstr>Prezentacja programu PowerPoint</vt:lpstr>
      <vt:lpstr>Przykład</vt:lpstr>
      <vt:lpstr>display</vt:lpstr>
      <vt:lpstr>Właściwości przerwy</vt:lpstr>
      <vt:lpstr>Linie</vt:lpstr>
      <vt:lpstr>Grid Container</vt:lpstr>
      <vt:lpstr>grid-template-columns</vt:lpstr>
      <vt:lpstr>grid-template-rows</vt:lpstr>
      <vt:lpstr>justify-content</vt:lpstr>
      <vt:lpstr>Prezentacja programu PowerPoint</vt:lpstr>
      <vt:lpstr>grid-column</vt:lpstr>
      <vt:lpstr>grid-row</vt:lpstr>
      <vt:lpstr>grid-area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Siatka</dc:title>
  <dc:creator>Damian Radzik</dc:creator>
  <cp:lastModifiedBy>Damian Radzik</cp:lastModifiedBy>
  <cp:revision>3</cp:revision>
  <dcterms:created xsi:type="dcterms:W3CDTF">2018-03-18T16:05:31Z</dcterms:created>
  <dcterms:modified xsi:type="dcterms:W3CDTF">2018-03-18T16:23:57Z</dcterms:modified>
</cp:coreProperties>
</file>