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92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1424A40-DF37-495E-AF90-A0AB407550F3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BE03-77A0-4A28-9A23-3B99B705CA3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733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A40-DF37-495E-AF90-A0AB407550F3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BE03-77A0-4A28-9A23-3B99B705CA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0688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A40-DF37-495E-AF90-A0AB407550F3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BE03-77A0-4A28-9A23-3B99B705CA32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202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A40-DF37-495E-AF90-A0AB407550F3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BE03-77A0-4A28-9A23-3B99B705CA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1308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A40-DF37-495E-AF90-A0AB407550F3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BE03-77A0-4A28-9A23-3B99B705CA3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4363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A40-DF37-495E-AF90-A0AB407550F3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BE03-77A0-4A28-9A23-3B99B705CA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1836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A40-DF37-495E-AF90-A0AB407550F3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BE03-77A0-4A28-9A23-3B99B705CA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496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A40-DF37-495E-AF90-A0AB407550F3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BE03-77A0-4A28-9A23-3B99B705CA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16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A40-DF37-495E-AF90-A0AB407550F3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BE03-77A0-4A28-9A23-3B99B705CA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487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A40-DF37-495E-AF90-A0AB407550F3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BE03-77A0-4A28-9A23-3B99B705CA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5213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A40-DF37-495E-AF90-A0AB407550F3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BE03-77A0-4A28-9A23-3B99B705CA3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3677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1424A40-DF37-495E-AF90-A0AB407550F3}" type="datetimeFigureOut">
              <a:rPr lang="pl-PL" smtClean="0"/>
              <a:t>21.01.2018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F96BE03-77A0-4A28-9A23-3B99B705CA32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512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F4A79E-01DD-4F42-B40D-916D8630ED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Pseudo-klasy i pseudo-elementy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1938CC7-4730-4787-9FA6-62B28ED336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2002459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411969-6A41-4216-9746-8B4434B4C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empty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0042C9A-5B70-4A4E-91F0-7FF50EE33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każdy element bez dziecka.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p:empty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</a:t>
            </a:r>
            <a:r>
              <a:rPr lang="pl-PL" dirty="0"/>
              <a:t>: #ff0000;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98713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CFDF3D-C080-4121-BAA6-579CAA95A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enabled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0BF911D-6500-4028-8162-0DF97A02D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Stosowany w przypadku aktywnych elementów.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input[type="text"]:enabled {</a:t>
            </a:r>
            <a:br>
              <a:rPr lang="en-US" dirty="0"/>
            </a:br>
            <a:r>
              <a:rPr lang="en-US" dirty="0"/>
              <a:t>    background: #ffff00;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00637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AC3266-E3CE-40F8-930F-99E34881A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first-child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4689CA-D48D-440E-A5D1-0A5AFC1AE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pierwsze dziecko w elemencie.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p:first-child { 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background-color</a:t>
            </a:r>
            <a:r>
              <a:rPr lang="pl-PL" dirty="0"/>
              <a:t>: </a:t>
            </a:r>
            <a:r>
              <a:rPr lang="pl-PL" dirty="0" err="1"/>
              <a:t>yellow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47363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59F1EA-C37D-418C-8290-87A4D341E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first</a:t>
            </a:r>
            <a:r>
              <a:rPr lang="pl-PL" dirty="0"/>
              <a:t>-of-</a:t>
            </a:r>
            <a:r>
              <a:rPr lang="pl-PL" dirty="0" err="1"/>
              <a:t>type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082061-4F69-4EA6-949A-CE62EA02E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pierwszy typ w elemencie.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p:first-of-type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</a:t>
            </a:r>
            <a:r>
              <a:rPr lang="pl-PL" dirty="0"/>
              <a:t>: red;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0675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A74BDB-5703-4A30-88F6-8C9A93217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focus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B3C0AFC-F141-4E31-97E4-A92D33A9E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element w którym aktualnie coś wpisujemy.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input:focus</a:t>
            </a:r>
            <a:r>
              <a:rPr lang="pl-PL" dirty="0"/>
              <a:t> { 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background-color</a:t>
            </a:r>
            <a:r>
              <a:rPr lang="pl-PL" dirty="0"/>
              <a:t>: </a:t>
            </a:r>
            <a:r>
              <a:rPr lang="pl-PL" dirty="0" err="1"/>
              <a:t>yellow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09542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64DA97-C24C-436D-BE21-921AFD386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hover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0F32C2-89B3-429E-8036-98D5B809B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element najechany myszką.</a:t>
            </a:r>
          </a:p>
        </p:txBody>
      </p:sp>
    </p:spTree>
    <p:extLst>
      <p:ext uri="{BB962C8B-B14F-4D97-AF65-F5344CB8AC3E}">
        <p14:creationId xmlns:p14="http://schemas.microsoft.com/office/powerpoint/2010/main" val="3015500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C5A7EA-D05E-48A1-B3AF-139A828D4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:in-</a:t>
            </a:r>
            <a:r>
              <a:rPr lang="pl-PL" dirty="0" err="1"/>
              <a:t>range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CB6111-1D56-4E80-A3EB-8B49B0CC3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Używany w zakresach (najczęściej </a:t>
            </a:r>
            <a:r>
              <a:rPr lang="en-US" dirty="0"/>
              <a:t>&lt;input type="number" min=„</a:t>
            </a:r>
            <a:r>
              <a:rPr lang="pl-PL" dirty="0"/>
              <a:t>x</a:t>
            </a:r>
            <a:r>
              <a:rPr lang="en-US" dirty="0"/>
              <a:t>" max=</a:t>
            </a:r>
            <a:r>
              <a:rPr lang="pl-PL" dirty="0"/>
              <a:t>„y</a:t>
            </a:r>
            <a:r>
              <a:rPr lang="en-US" dirty="0"/>
              <a:t>" value=„</a:t>
            </a:r>
            <a:r>
              <a:rPr lang="pl-PL" dirty="0"/>
              <a:t>z</a:t>
            </a:r>
            <a:r>
              <a:rPr lang="en-US" dirty="0"/>
              <a:t>"&gt;</a:t>
            </a:r>
            <a:r>
              <a:rPr lang="pl-PL" dirty="0"/>
              <a:t>)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input:in-range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</a:t>
            </a:r>
            <a:r>
              <a:rPr lang="pl-PL" dirty="0"/>
              <a:t>: 2px solid </a:t>
            </a:r>
            <a:r>
              <a:rPr lang="pl-PL" dirty="0" err="1"/>
              <a:t>yellow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88676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0C9440-CB1E-4677-B5E5-D38D0F844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invalid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E83D50D-B92D-4920-85BF-94405CA65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Używany w celu sprawdzenia poprawności.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input:invalid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</a:t>
            </a:r>
            <a:r>
              <a:rPr lang="pl-PL" dirty="0"/>
              <a:t>: 2px solid red;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input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="email" </a:t>
            </a:r>
            <a:r>
              <a:rPr lang="pl-PL" dirty="0" err="1"/>
              <a:t>value</a:t>
            </a:r>
            <a:r>
              <a:rPr lang="pl-PL" dirty="0"/>
              <a:t>="Email"&gt;</a:t>
            </a:r>
          </a:p>
        </p:txBody>
      </p:sp>
    </p:spTree>
    <p:extLst>
      <p:ext uri="{BB962C8B-B14F-4D97-AF65-F5344CB8AC3E}">
        <p14:creationId xmlns:p14="http://schemas.microsoft.com/office/powerpoint/2010/main" val="2009895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8985B5-D4BE-4510-8F02-FA59BEA83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lang</a:t>
            </a:r>
            <a:r>
              <a:rPr lang="pl-PL" dirty="0"/>
              <a:t>(</a:t>
            </a:r>
            <a:r>
              <a:rPr lang="pl-PL" dirty="0" err="1"/>
              <a:t>language</a:t>
            </a:r>
            <a:r>
              <a:rPr lang="pl-PL" dirty="0"/>
              <a:t>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EEC6DA4-6DB8-497D-9CB6-CD445EB28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każdy element napisany w danym języku.</a:t>
            </a:r>
          </a:p>
          <a:p>
            <a:pPr marL="0" indent="0">
              <a:buNone/>
            </a:pPr>
            <a:r>
              <a:rPr lang="en-US" dirty="0"/>
              <a:t>p:lang(it) { </a:t>
            </a:r>
            <a:br>
              <a:rPr lang="en-US" dirty="0"/>
            </a:br>
            <a:r>
              <a:rPr lang="en-US" dirty="0"/>
              <a:t>    background: yellow;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&lt;p </a:t>
            </a:r>
            <a:r>
              <a:rPr lang="en-US" dirty="0" err="1"/>
              <a:t>lang</a:t>
            </a:r>
            <a:r>
              <a:rPr lang="en-US" dirty="0"/>
              <a:t>="it"&gt;Ciao </a:t>
            </a:r>
            <a:r>
              <a:rPr lang="en-US" dirty="0" err="1"/>
              <a:t>bella</a:t>
            </a:r>
            <a:r>
              <a:rPr lang="en-US" dirty="0"/>
              <a:t>!&lt;/p&gt;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78851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A046CC-8855-4528-8AD9-5670F530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last-child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7D5E2F-F50A-4A13-ADC6-48606BC94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ostatnie dziecko elementu.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p:last-child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</a:t>
            </a:r>
            <a:r>
              <a:rPr lang="pl-PL" dirty="0"/>
              <a:t>: #ff0000;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01930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503E8F-D2B4-425C-BE84-D8E39D8C5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Pseudo-</a:t>
            </a:r>
            <a:r>
              <a:rPr lang="pl-PL" dirty="0" err="1"/>
              <a:t>class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A0C732F-5E8B-40A2-A0DC-68B7B7508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Pseudo-klasa jest używana by zdefiniować specjalny status danego elementu. Najczęściej używa się jej w przypadku:</a:t>
            </a:r>
          </a:p>
          <a:p>
            <a:r>
              <a:rPr lang="pl-PL" dirty="0"/>
              <a:t>Stylu elementu po najechaniu myszką</a:t>
            </a:r>
          </a:p>
          <a:p>
            <a:r>
              <a:rPr lang="pl-PL" dirty="0"/>
              <a:t>Stylu linku odwiedzonego i nieodwiedzonego</a:t>
            </a:r>
          </a:p>
          <a:p>
            <a:r>
              <a:rPr lang="pl-PL" dirty="0"/>
              <a:t>Styl elementu na który klikniemy</a:t>
            </a:r>
          </a:p>
        </p:txBody>
      </p:sp>
    </p:spTree>
    <p:extLst>
      <p:ext uri="{BB962C8B-B14F-4D97-AF65-F5344CB8AC3E}">
        <p14:creationId xmlns:p14="http://schemas.microsoft.com/office/powerpoint/2010/main" val="29930909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C8E1EF-F37F-4953-AFAE-00C15E9D2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last</a:t>
            </a:r>
            <a:r>
              <a:rPr lang="pl-PL" dirty="0"/>
              <a:t>-of-</a:t>
            </a:r>
            <a:r>
              <a:rPr lang="pl-PL" dirty="0" err="1"/>
              <a:t>type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B5626A2-B723-483E-B744-330FADB13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ostatni element danego typu.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p:last-of-type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</a:t>
            </a:r>
            <a:r>
              <a:rPr lang="pl-PL" dirty="0"/>
              <a:t>: #ff0000;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835804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1F49E6-E40A-4EDA-A60D-66E75075A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:link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EED1BC-E966-4D67-9FDF-E41839165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link nieodwiedzony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a:link { 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background-color</a:t>
            </a:r>
            <a:r>
              <a:rPr lang="pl-PL" dirty="0"/>
              <a:t>: </a:t>
            </a:r>
            <a:r>
              <a:rPr lang="pl-PL" dirty="0" err="1"/>
              <a:t>yellow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44532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1BF6E5-2E37-49E7-B4F5-6DADEF690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:not(</a:t>
            </a:r>
            <a:r>
              <a:rPr lang="pl-PL" dirty="0" err="1"/>
              <a:t>selector</a:t>
            </a:r>
            <a:r>
              <a:rPr lang="pl-PL" dirty="0"/>
              <a:t>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488CF2-5C5E-4511-88AC-152DCB358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każdy element nie będący selektorem.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:not(p)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</a:t>
            </a:r>
            <a:r>
              <a:rPr lang="pl-PL" dirty="0"/>
              <a:t>: #ff0000;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635922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4E5ECB-7349-4621-AFD9-4D9588F64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nth-child</a:t>
            </a:r>
            <a:r>
              <a:rPr lang="pl-PL" dirty="0"/>
              <a:t>(n)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394F2D-EC44-49C9-AC84-36FE04C4F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co n element swojego rodzica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p:nth-child(2) {</a:t>
            </a:r>
            <a:br>
              <a:rPr lang="en-US" dirty="0"/>
            </a:br>
            <a:r>
              <a:rPr lang="en-US" dirty="0"/>
              <a:t>    background: red;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829640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1BB647-4B12-4F39-8BCF-46446747D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nth-last-child</a:t>
            </a:r>
            <a:r>
              <a:rPr lang="pl-PL" dirty="0"/>
              <a:t>(n)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98A1BF-D88B-4906-B3A4-A8F56FE6E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n ostatnie dziecko danego elementu.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p:nth-last-of-type(2) {</a:t>
            </a:r>
            <a:br>
              <a:rPr lang="en-US" dirty="0"/>
            </a:br>
            <a:r>
              <a:rPr lang="en-US" dirty="0"/>
              <a:t>    background: red;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542155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7AE7DA-B684-415E-8830-92EBE0360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nth</a:t>
            </a:r>
            <a:r>
              <a:rPr lang="pl-PL" dirty="0"/>
              <a:t>-</a:t>
            </a:r>
            <a:r>
              <a:rPr lang="pl-PL" dirty="0" err="1"/>
              <a:t>last</a:t>
            </a:r>
            <a:r>
              <a:rPr lang="pl-PL" dirty="0"/>
              <a:t>-of-</a:t>
            </a:r>
            <a:r>
              <a:rPr lang="pl-PL" dirty="0" err="1"/>
              <a:t>type</a:t>
            </a:r>
            <a:r>
              <a:rPr lang="pl-PL" dirty="0"/>
              <a:t>(n)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E2F3F0-2DEF-4649-BB0C-1F8D732B1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n ostatnie dziecko elementu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p:nth-last-of-type(2) {</a:t>
            </a:r>
          </a:p>
          <a:p>
            <a:pPr marL="0" indent="0">
              <a:buNone/>
            </a:pPr>
            <a:r>
              <a:rPr lang="en-US" dirty="0"/>
              <a:t>    background: red;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618164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26E1E7-EE92-4414-B1E8-9BA1B5FFB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:nth-of-type</a:t>
            </a:r>
            <a:r>
              <a:rPr lang="pl-PL" dirty="0"/>
              <a:t>(n)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8794F2-09C3-4D52-A30A-A1FC0E347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n dziecko elementu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p:nth-of-type(2) {</a:t>
            </a:r>
            <a:br>
              <a:rPr lang="en-US" dirty="0"/>
            </a:br>
            <a:r>
              <a:rPr lang="en-US" dirty="0"/>
              <a:t>    background: red;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97209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D42A57-ED67-42FF-B9A7-1CBDF9DE5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only</a:t>
            </a:r>
            <a:r>
              <a:rPr lang="pl-PL" dirty="0"/>
              <a:t>-of-</a:t>
            </a:r>
            <a:r>
              <a:rPr lang="pl-PL" dirty="0" err="1"/>
              <a:t>type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878C17-2262-4016-9DE3-72C6448A4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tylko ten elementy który jest jedynym dzieckiem rodzica.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p:only-of-type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</a:t>
            </a:r>
            <a:r>
              <a:rPr lang="pl-PL" dirty="0"/>
              <a:t>: red;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838165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4DEA5F-FFE1-4BF9-A97D-37DFB2A45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only-child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146FE2-8829-4994-8472-8B4E7564F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ten element który jest jedynym dzieckiem rodzica.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p:only-child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</a:t>
            </a:r>
            <a:r>
              <a:rPr lang="pl-PL" dirty="0"/>
              <a:t>: red;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941734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5608C0-012C-47AC-872A-B84A0D2A8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optional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BFC8240-897D-46CB-B67A-DB69F2672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elementy opcjonalne.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input:optional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yellow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input</a:t>
            </a:r>
            <a:r>
              <a:rPr lang="pl-PL" dirty="0"/>
              <a:t> </a:t>
            </a:r>
            <a:r>
              <a:rPr lang="pl-PL" dirty="0" err="1"/>
              <a:t>required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219139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4AD44C-54C6-45CF-9761-CEB929148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Zapis pseudo-</a:t>
            </a:r>
            <a:r>
              <a:rPr lang="pl-PL" dirty="0" err="1"/>
              <a:t>class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0E05C22-FF9D-4C64-8820-55B4CF9B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selector:pseudo-class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property:value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12005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ADD7E2-DA85-4427-A6F6-641C1A3A2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:out-of-</a:t>
            </a:r>
            <a:r>
              <a:rPr lang="pl-PL" dirty="0" err="1"/>
              <a:t>range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DDD01B-A65A-4ECF-BF92-34358353A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elementy poza zakresem.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 err="1"/>
              <a:t>input:out-of-range</a:t>
            </a:r>
            <a:r>
              <a:rPr lang="en-US" dirty="0"/>
              <a:t> { </a:t>
            </a:r>
            <a:br>
              <a:rPr lang="en-US" dirty="0"/>
            </a:br>
            <a:r>
              <a:rPr lang="en-US" dirty="0"/>
              <a:t>    border: 2px solid red;</a:t>
            </a:r>
            <a:br>
              <a:rPr lang="en-US" dirty="0"/>
            </a:br>
            <a:r>
              <a:rPr lang="en-US" dirty="0"/>
              <a:t>}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4685481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D59670-5BD1-4D54-BBE6-B59962AB9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read-only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36712F3-605C-41BA-B74C-1F1ABD767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elementy tylko do odczytu.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input:read-only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yellow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input</a:t>
            </a:r>
            <a:r>
              <a:rPr lang="pl-PL" dirty="0"/>
              <a:t> </a:t>
            </a:r>
            <a:r>
              <a:rPr lang="pl-PL" dirty="0" err="1"/>
              <a:t>readonly</a:t>
            </a:r>
            <a:r>
              <a:rPr lang="pl-PL" dirty="0"/>
              <a:t> </a:t>
            </a:r>
            <a:r>
              <a:rPr lang="pl-PL" dirty="0" err="1"/>
              <a:t>value</a:t>
            </a:r>
            <a:r>
              <a:rPr lang="pl-PL" dirty="0"/>
              <a:t>=„cos”&gt;</a:t>
            </a:r>
          </a:p>
        </p:txBody>
      </p:sp>
    </p:spTree>
    <p:extLst>
      <p:ext uri="{BB962C8B-B14F-4D97-AF65-F5344CB8AC3E}">
        <p14:creationId xmlns:p14="http://schemas.microsoft.com/office/powerpoint/2010/main" val="35590713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B8D487-CC4E-4D6C-80E6-A1758D03E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read-write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1EE301-5FEF-4A50-91DB-5755BB36C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elementy które nie są </a:t>
            </a:r>
            <a:r>
              <a:rPr lang="pl-PL" dirty="0" err="1"/>
              <a:t>read-only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input:read-write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yellow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266209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ED742F-6AD2-47A6-AE73-41E470DA2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required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D2D87D-06CE-49B5-BC25-80C74D41C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elementy obowiązkowe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input:required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yellow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input</a:t>
            </a:r>
            <a:r>
              <a:rPr lang="pl-PL" dirty="0"/>
              <a:t> </a:t>
            </a:r>
            <a:r>
              <a:rPr lang="pl-PL" dirty="0" err="1"/>
              <a:t>required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0037023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C49151-C44C-4FE1-B5A7-D571DE47A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root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A153D7-6BCF-4904-9221-4A428E0EF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główny korzeń elementu.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:</a:t>
            </a:r>
            <a:r>
              <a:rPr lang="pl-PL" dirty="0" err="1"/>
              <a:t>root</a:t>
            </a:r>
            <a:r>
              <a:rPr lang="pl-PL" dirty="0"/>
              <a:t> { 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</a:t>
            </a:r>
            <a:r>
              <a:rPr lang="pl-PL" dirty="0"/>
              <a:t>: #ff0000;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467118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E31B3C-1784-46B3-A5E3-D2057BDEF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:target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4FBA6C-2B59-41C1-B74D-B05DE9E26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aktualny link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:target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</a:t>
            </a:r>
            <a:r>
              <a:rPr lang="pl-PL" dirty="0"/>
              <a:t>: 2px solid #D4D4D4;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#e5eecc;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941437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378821-161E-48C5-BA63-739F54983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valid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442010-8959-43CA-BB49-A0869D3D2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te elementy które spełniają warunek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input:valid</a:t>
            </a:r>
            <a:r>
              <a:rPr lang="pl-PL" dirty="0"/>
              <a:t> { 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background-color</a:t>
            </a:r>
            <a:r>
              <a:rPr lang="pl-PL" dirty="0"/>
              <a:t>: </a:t>
            </a:r>
            <a:r>
              <a:rPr lang="pl-PL" dirty="0" err="1"/>
              <a:t>yellow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input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="email" </a:t>
            </a:r>
            <a:r>
              <a:rPr lang="pl-PL" dirty="0" err="1"/>
              <a:t>value</a:t>
            </a:r>
            <a:r>
              <a:rPr lang="pl-PL" dirty="0"/>
              <a:t>=„</a:t>
            </a:r>
            <a:r>
              <a:rPr lang="pl-PL" dirty="0" err="1"/>
              <a:t>jdaks</a:t>
            </a:r>
            <a:r>
              <a:rPr lang="pl-PL" dirty="0"/>
              <a:t>”&gt;</a:t>
            </a:r>
          </a:p>
        </p:txBody>
      </p:sp>
    </p:spTree>
    <p:extLst>
      <p:ext uri="{BB962C8B-B14F-4D97-AF65-F5344CB8AC3E}">
        <p14:creationId xmlns:p14="http://schemas.microsoft.com/office/powerpoint/2010/main" val="19997760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DFEAA5-7171-4E08-A323-60DDF8D2A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visited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1FF68A-038B-439D-800F-8B1A71279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odwiedzone linki</a:t>
            </a:r>
          </a:p>
        </p:txBody>
      </p:sp>
    </p:spTree>
    <p:extLst>
      <p:ext uri="{BB962C8B-B14F-4D97-AF65-F5344CB8AC3E}">
        <p14:creationId xmlns:p14="http://schemas.microsoft.com/office/powerpoint/2010/main" val="18233017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ACB4DA6B-8570-42EE-A31C-BAFC8C23A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Pseudo-elementy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1CE8C58-88DA-4ECD-9B05-F2F7A0A08D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36967016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B851EA8A-82E5-4314-BDE8-CDAED0E09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Pseudo-</a:t>
            </a:r>
            <a:r>
              <a:rPr lang="pl-PL" dirty="0" err="1"/>
              <a:t>elements</a:t>
            </a: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F32A0ABC-5EFE-49D1-A09E-7BF0F5F8E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Pseudo elementy są używane do konfiguracji fragmentów elementu.</a:t>
            </a:r>
          </a:p>
          <a:p>
            <a:pPr marL="0" indent="0">
              <a:buNone/>
            </a:pPr>
            <a:r>
              <a:rPr lang="pl-PL" dirty="0"/>
              <a:t>Używa się ich np.:</a:t>
            </a:r>
          </a:p>
          <a:p>
            <a:r>
              <a:rPr lang="pl-PL" dirty="0"/>
              <a:t>Wybrania pierwszej litery, linii w elemencie</a:t>
            </a:r>
          </a:p>
          <a:p>
            <a:r>
              <a:rPr lang="pl-PL" dirty="0"/>
              <a:t>Włożenie zawartości przed albo po innej zawartości w elemencie</a:t>
            </a:r>
          </a:p>
          <a:p>
            <a:endParaRPr lang="en-US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01530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66DDCE-D8F6-4500-8ED8-FD652C5D4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D39EFE-124F-4875-8998-8F0FC60D0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a:visited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color</a:t>
            </a:r>
            <a:r>
              <a:rPr lang="pl-PL" dirty="0"/>
              <a:t>: </a:t>
            </a:r>
            <a:r>
              <a:rPr lang="pl-PL" dirty="0" err="1"/>
              <a:t>green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316410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386209-AB80-47D2-8E17-808886487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::</a:t>
            </a:r>
            <a:r>
              <a:rPr lang="pl-PL" dirty="0" err="1"/>
              <a:t>first-letter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D8C18C-24E1-4AB9-8827-351C675CB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pierwszą literę w elemencie.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p::first-letter {</a:t>
            </a:r>
            <a:br>
              <a:rPr lang="en-US" dirty="0"/>
            </a:br>
            <a:r>
              <a:rPr lang="en-US" dirty="0"/>
              <a:t>    color: #ff0000;</a:t>
            </a:r>
            <a:br>
              <a:rPr lang="en-US" dirty="0"/>
            </a:br>
            <a:r>
              <a:rPr lang="en-US" dirty="0"/>
              <a:t>    font-size: xx-large;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2220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3A9698-BF24-48F7-B6C5-77B289C49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:first-line 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21BA47-113C-4606-80DC-DECF02390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pierwszą linię w elemencie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p::first-line {</a:t>
            </a:r>
          </a:p>
          <a:p>
            <a:pPr marL="0" indent="0">
              <a:buNone/>
            </a:pPr>
            <a:r>
              <a:rPr lang="en-US" dirty="0"/>
              <a:t>    color: #0000ff;</a:t>
            </a:r>
          </a:p>
          <a:p>
            <a:pPr marL="0" indent="0">
              <a:buNone/>
            </a:pPr>
            <a:r>
              <a:rPr lang="en-US" dirty="0"/>
              <a:t>    font-variant: small-caps;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6600422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8D9C13-D7BD-4C05-8B9A-07BAE1954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::</a:t>
            </a:r>
            <a:r>
              <a:rPr lang="pl-PL" dirty="0" err="1"/>
              <a:t>before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7ADE5F-2F00-4C5B-858B-FB0CD7FD9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Umieszcza element przed innym elementem.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h1::</a:t>
            </a:r>
            <a:r>
              <a:rPr lang="pl-PL" dirty="0" err="1"/>
              <a:t>before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content</a:t>
            </a:r>
            <a:r>
              <a:rPr lang="pl-PL" dirty="0"/>
              <a:t>: ”to jest przed”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893036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D303F6-FA7D-47FC-A36B-AEA1D98A7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::</a:t>
            </a:r>
            <a:r>
              <a:rPr lang="pl-PL" dirty="0" err="1"/>
              <a:t>after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08B382-A45F-4D9F-B75A-E23A299E7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Umieszcza element po innym elemencie.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h1::</a:t>
            </a:r>
            <a:r>
              <a:rPr lang="pl-PL" dirty="0" err="1"/>
              <a:t>after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content</a:t>
            </a:r>
            <a:r>
              <a:rPr lang="pl-PL" dirty="0"/>
              <a:t>: ”a to jest po”</a:t>
            </a:r>
            <a:br>
              <a:rPr lang="pl-PL" dirty="0"/>
            </a:b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14402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71C1EA-2329-4FE8-A5BD-28D4EA003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::selection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E71D75-A4DA-4565-A10D-C35EB51C3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Oznacza sposób zaznaczenia w elemencie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en-US" dirty="0"/>
              <a:t>::selection {</a:t>
            </a:r>
            <a:br>
              <a:rPr lang="en-US" dirty="0"/>
            </a:br>
            <a:r>
              <a:rPr lang="en-US" dirty="0"/>
              <a:t>    color: red; </a:t>
            </a:r>
            <a:br>
              <a:rPr lang="en-US" dirty="0"/>
            </a:br>
            <a:r>
              <a:rPr lang="en-US" dirty="0"/>
              <a:t>    background: yellow;</a:t>
            </a:r>
            <a:br>
              <a:rPr lang="en-US" dirty="0"/>
            </a:br>
            <a:r>
              <a:rPr lang="en-US" dirty="0"/>
              <a:t>}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945702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ABCAE9-A7F3-4486-9E8F-579A8ED90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Pseudo-</a:t>
            </a:r>
            <a:r>
              <a:rPr lang="pl-PL" dirty="0" err="1"/>
              <a:t>class</a:t>
            </a:r>
            <a:r>
              <a:rPr lang="pl-PL" dirty="0"/>
              <a:t> a </a:t>
            </a:r>
            <a:r>
              <a:rPr lang="pl-PL" dirty="0" err="1"/>
              <a:t>css</a:t>
            </a:r>
            <a:r>
              <a:rPr lang="pl-PL" dirty="0"/>
              <a:t> </a:t>
            </a:r>
            <a:r>
              <a:rPr lang="pl-PL" dirty="0" err="1"/>
              <a:t>class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EE419E8-5F6E-45FE-8FFB-B84DAC4E2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Pseudo-klasy można łączyć z klasami CSS np.: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 err="1"/>
              <a:t>a.highlight:hover</a:t>
            </a:r>
            <a:r>
              <a:rPr lang="en-US" dirty="0"/>
              <a:t> {</a:t>
            </a:r>
            <a:br>
              <a:rPr lang="en-US" dirty="0"/>
            </a:br>
            <a:r>
              <a:rPr lang="en-US" dirty="0"/>
              <a:t>    color: #ff0000;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63573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F18504-79DD-4435-9C95-465DE35A0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Ukrycie i wyświetlenie elementu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0AA6A46-CF92-4868-AD70-F5DAD92B9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Dzięki pseudo-</a:t>
            </a:r>
            <a:r>
              <a:rPr lang="pl-PL" dirty="0" err="1"/>
              <a:t>class</a:t>
            </a:r>
            <a:r>
              <a:rPr lang="pl-PL" dirty="0"/>
              <a:t> można w bardzo łatwy sposób wyświetlić ukryty element.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p {</a:t>
            </a:r>
            <a:br>
              <a:rPr lang="en-US" dirty="0"/>
            </a:br>
            <a:r>
              <a:rPr lang="en-US" dirty="0"/>
              <a:t>    display: none;</a:t>
            </a:r>
            <a:br>
              <a:rPr lang="en-US" dirty="0"/>
            </a:br>
            <a:r>
              <a:rPr lang="en-US" dirty="0"/>
              <a:t>    background-color: yellow;</a:t>
            </a:r>
            <a:br>
              <a:rPr lang="en-US" dirty="0"/>
            </a:br>
            <a:r>
              <a:rPr lang="en-US" dirty="0"/>
              <a:t>    padding: 20px;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br>
              <a:rPr lang="en-US" dirty="0"/>
            </a:br>
            <a:r>
              <a:rPr lang="en-US" dirty="0" err="1"/>
              <a:t>div:hover</a:t>
            </a:r>
            <a:r>
              <a:rPr lang="en-US" dirty="0"/>
              <a:t> p {</a:t>
            </a:r>
            <a:br>
              <a:rPr lang="en-US" dirty="0"/>
            </a:br>
            <a:r>
              <a:rPr lang="en-US" dirty="0"/>
              <a:t>    display: block;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574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7AF4F0-FBC3-488F-A01B-E78AAA706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active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D31ED1-9051-404E-99AC-54EF84426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Wybiera aktywny odnośnik.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a:active { 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background-color</a:t>
            </a:r>
            <a:r>
              <a:rPr lang="pl-PL" dirty="0"/>
              <a:t>: </a:t>
            </a:r>
            <a:r>
              <a:rPr lang="pl-PL" dirty="0" err="1"/>
              <a:t>yellow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27078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1C1A71-00FD-406B-9A32-0BDC0222E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checked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9CCD8B-3C70-4BA1-8B41-798CE3AF7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Odnosi się do opcji zaznaczania (sprawdza czy element jest zaznaczony)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 err="1"/>
              <a:t>input:checked</a:t>
            </a:r>
            <a:r>
              <a:rPr lang="en-US" dirty="0"/>
              <a:t> {</a:t>
            </a:r>
            <a:br>
              <a:rPr lang="en-US" dirty="0"/>
            </a:br>
            <a:r>
              <a:rPr lang="en-US" dirty="0"/>
              <a:t>    height: 50px;</a:t>
            </a:r>
            <a:br>
              <a:rPr lang="en-US" dirty="0"/>
            </a:br>
            <a:r>
              <a:rPr lang="en-US" dirty="0"/>
              <a:t>    width: 50px;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30478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88F1E9-0AE0-4B56-BB06-723E29E5B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:</a:t>
            </a:r>
            <a:r>
              <a:rPr lang="pl-PL" dirty="0" err="1"/>
              <a:t>disabled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1FAC34-19B6-405B-B964-558E83743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Stosowany do wyłączonych elementów.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input[type="text"]:disabled {</a:t>
            </a:r>
            <a:br>
              <a:rPr lang="en-US" dirty="0"/>
            </a:br>
            <a:r>
              <a:rPr lang="en-US" dirty="0"/>
              <a:t>    background: #</a:t>
            </a:r>
            <a:r>
              <a:rPr lang="en-US" dirty="0" err="1"/>
              <a:t>dddddd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990542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81</TotalTime>
  <Words>690</Words>
  <Application>Microsoft Office PowerPoint</Application>
  <PresentationFormat>Panoramiczny</PresentationFormat>
  <Paragraphs>205</Paragraphs>
  <Slides>44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44</vt:i4>
      </vt:variant>
    </vt:vector>
  </HeadingPairs>
  <TitlesOfParts>
    <vt:vector size="48" baseType="lpstr">
      <vt:lpstr>Tw Cen MT</vt:lpstr>
      <vt:lpstr>Tw Cen MT Condensed</vt:lpstr>
      <vt:lpstr>Wingdings 3</vt:lpstr>
      <vt:lpstr>Integralny</vt:lpstr>
      <vt:lpstr>Pseudo-klasy i pseudo-elementy</vt:lpstr>
      <vt:lpstr>Pseudo-class</vt:lpstr>
      <vt:lpstr>Zapis pseudo-class</vt:lpstr>
      <vt:lpstr>Przykład</vt:lpstr>
      <vt:lpstr>Pseudo-class a css class</vt:lpstr>
      <vt:lpstr>Ukrycie i wyświetlenie elementu</vt:lpstr>
      <vt:lpstr>:active</vt:lpstr>
      <vt:lpstr>:checked</vt:lpstr>
      <vt:lpstr>:disabled</vt:lpstr>
      <vt:lpstr>:empty</vt:lpstr>
      <vt:lpstr>:enabled</vt:lpstr>
      <vt:lpstr>:first-child</vt:lpstr>
      <vt:lpstr>:first-of-type</vt:lpstr>
      <vt:lpstr>:focus</vt:lpstr>
      <vt:lpstr>:hover</vt:lpstr>
      <vt:lpstr>:in-range</vt:lpstr>
      <vt:lpstr>:invalid</vt:lpstr>
      <vt:lpstr>:lang(language)</vt:lpstr>
      <vt:lpstr>:last-child</vt:lpstr>
      <vt:lpstr>:last-of-type</vt:lpstr>
      <vt:lpstr>:link</vt:lpstr>
      <vt:lpstr>:not(selector)</vt:lpstr>
      <vt:lpstr>:nth-child(n)</vt:lpstr>
      <vt:lpstr>:nth-last-child(n)</vt:lpstr>
      <vt:lpstr>:nth-last-of-type(n)</vt:lpstr>
      <vt:lpstr>:nth-of-type(n)</vt:lpstr>
      <vt:lpstr>:only-of-type</vt:lpstr>
      <vt:lpstr>:only-child</vt:lpstr>
      <vt:lpstr>:optional</vt:lpstr>
      <vt:lpstr>:out-of-range</vt:lpstr>
      <vt:lpstr>:read-only</vt:lpstr>
      <vt:lpstr>:read-write</vt:lpstr>
      <vt:lpstr>:required</vt:lpstr>
      <vt:lpstr>:root</vt:lpstr>
      <vt:lpstr>:target</vt:lpstr>
      <vt:lpstr>:valid</vt:lpstr>
      <vt:lpstr>:visited</vt:lpstr>
      <vt:lpstr>Pseudo-elementy</vt:lpstr>
      <vt:lpstr>Pseudo-elements</vt:lpstr>
      <vt:lpstr>::first-letter</vt:lpstr>
      <vt:lpstr>:first-line </vt:lpstr>
      <vt:lpstr>::before</vt:lpstr>
      <vt:lpstr>::after</vt:lpstr>
      <vt:lpstr>::selection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Pseudo-klasy i pseudo-elementy</dc:title>
  <dc:creator>Damian Radzik</dc:creator>
  <cp:lastModifiedBy>Damian Radzik</cp:lastModifiedBy>
  <cp:revision>9</cp:revision>
  <dcterms:created xsi:type="dcterms:W3CDTF">2018-01-21T09:51:34Z</dcterms:created>
  <dcterms:modified xsi:type="dcterms:W3CDTF">2018-01-21T11:13:09Z</dcterms:modified>
</cp:coreProperties>
</file>