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7" r:id="rId22"/>
    <p:sldId id="275" r:id="rId23"/>
    <p:sldId id="279" r:id="rId24"/>
    <p:sldId id="278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1E18CDE-3DE6-45A9-ACC3-0DC302C5DE02}" type="datetimeFigureOut">
              <a:rPr lang="pl-PL" smtClean="0"/>
              <a:t>07.02.2018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EBB8-7C69-4553-AC2A-D7EF8AAB1108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2539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8CDE-3DE6-45A9-ACC3-0DC302C5DE02}" type="datetimeFigureOut">
              <a:rPr lang="pl-PL" smtClean="0"/>
              <a:t>07.02.2018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EBB8-7C69-4553-AC2A-D7EF8AAB11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7617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8CDE-3DE6-45A9-ACC3-0DC302C5DE02}" type="datetimeFigureOut">
              <a:rPr lang="pl-PL" smtClean="0"/>
              <a:t>07.02.2018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EBB8-7C69-4553-AC2A-D7EF8AAB1108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7771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8CDE-3DE6-45A9-ACC3-0DC302C5DE02}" type="datetimeFigureOut">
              <a:rPr lang="pl-PL" smtClean="0"/>
              <a:t>07.02.2018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EBB8-7C69-4553-AC2A-D7EF8AAB11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4477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8CDE-3DE6-45A9-ACC3-0DC302C5DE02}" type="datetimeFigureOut">
              <a:rPr lang="pl-PL" smtClean="0"/>
              <a:t>07.02.2018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EBB8-7C69-4553-AC2A-D7EF8AAB1108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2581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8CDE-3DE6-45A9-ACC3-0DC302C5DE02}" type="datetimeFigureOut">
              <a:rPr lang="pl-PL" smtClean="0"/>
              <a:t>07.02.2018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EBB8-7C69-4553-AC2A-D7EF8AAB11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4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8CDE-3DE6-45A9-ACC3-0DC302C5DE02}" type="datetimeFigureOut">
              <a:rPr lang="pl-PL" smtClean="0"/>
              <a:t>07.02.2018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EBB8-7C69-4553-AC2A-D7EF8AAB11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7500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8CDE-3DE6-45A9-ACC3-0DC302C5DE02}" type="datetimeFigureOut">
              <a:rPr lang="pl-PL" smtClean="0"/>
              <a:t>07.02.2018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EBB8-7C69-4553-AC2A-D7EF8AAB11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6372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8CDE-3DE6-45A9-ACC3-0DC302C5DE02}" type="datetimeFigureOut">
              <a:rPr lang="pl-PL" smtClean="0"/>
              <a:t>07.02.2018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EBB8-7C69-4553-AC2A-D7EF8AAB11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4078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8CDE-3DE6-45A9-ACC3-0DC302C5DE02}" type="datetimeFigureOut">
              <a:rPr lang="pl-PL" smtClean="0"/>
              <a:t>07.02.2018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EBB8-7C69-4553-AC2A-D7EF8AAB11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4813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8CDE-3DE6-45A9-ACC3-0DC302C5DE02}" type="datetimeFigureOut">
              <a:rPr lang="pl-PL" smtClean="0"/>
              <a:t>07.02.2018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EBB8-7C69-4553-AC2A-D7EF8AAB1108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2922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1E18CDE-3DE6-45A9-ACC3-0DC302C5DE02}" type="datetimeFigureOut">
              <a:rPr lang="pl-PL" smtClean="0"/>
              <a:t>07.02.2018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510EBB8-7C69-4553-AC2A-D7EF8AAB1108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1439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68057C-C27B-4F5D-8828-8DCA515060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Przejścia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3E7E99A-5975-4918-BF27-202AB39E9C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CSS</a:t>
            </a:r>
          </a:p>
        </p:txBody>
      </p:sp>
    </p:spTree>
    <p:extLst>
      <p:ext uri="{BB962C8B-B14F-4D97-AF65-F5344CB8AC3E}">
        <p14:creationId xmlns:p14="http://schemas.microsoft.com/office/powerpoint/2010/main" val="7203432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4016D296-028A-46D1-9812-3D409ED71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Animacja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6008A5C6-8591-481B-8D2C-72AC1E27C4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563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652DFB98-5507-4FC7-8D50-F642D75C1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Animacja CSS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5388C229-790A-43FA-9B16-B1B0D03F6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Animacja pozwala elementowi stopniowo zmieniać się z jednego stylu na inny.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Możesz zmienić dowolną liczbę pożądanych właściwości CSS, tyle razy, ile chcesz.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Aby użyć animacji CSS, musisz najpierw określić niektóre klatki kluczowe dla animacji.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Klatki kluczowe utrzymują style, które dany element będzie miał w określonym czasie.</a:t>
            </a:r>
          </a:p>
        </p:txBody>
      </p:sp>
    </p:spTree>
    <p:extLst>
      <p:ext uri="{BB962C8B-B14F-4D97-AF65-F5344CB8AC3E}">
        <p14:creationId xmlns:p14="http://schemas.microsoft.com/office/powerpoint/2010/main" val="2577322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FD8A83E-143D-4EB1-8C63-3DA9245E3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Zasada klatek kluczowych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A043FC1-C025-468E-A97E-EA628D6F6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Po określeniu stylów CSS w regule @</a:t>
            </a:r>
            <a:r>
              <a:rPr lang="pl-PL" dirty="0" err="1"/>
              <a:t>keyframes</a:t>
            </a:r>
            <a:r>
              <a:rPr lang="pl-PL" dirty="0"/>
              <a:t> animacja stopniowo zmieni się z bieżącego stylu na nowy.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Aby animacja zadziałała, musisz powiązać animację z elementem.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Poniższy przykład wiąże animację "przykładową" z elementem &lt;div&gt;. Animacja potrwa 4 sekundy i stopniowo zmieni kolor tła elementu &lt;div&gt; z "czerwonego" na "żółty":</a:t>
            </a:r>
          </a:p>
        </p:txBody>
      </p:sp>
    </p:spTree>
    <p:extLst>
      <p:ext uri="{BB962C8B-B14F-4D97-AF65-F5344CB8AC3E}">
        <p14:creationId xmlns:p14="http://schemas.microsoft.com/office/powerpoint/2010/main" val="40479181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6030494-443F-4655-8F58-0B304F3A5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CFEB8E2-1FFF-4D08-AA94-D6230F0CA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@keyframes example {</a:t>
            </a:r>
            <a:br>
              <a:rPr lang="en-US" dirty="0"/>
            </a:br>
            <a:r>
              <a:rPr lang="en-US" dirty="0"/>
              <a:t>    from {background-color: red;}</a:t>
            </a:r>
            <a:br>
              <a:rPr lang="en-US" dirty="0"/>
            </a:br>
            <a:r>
              <a:rPr lang="en-US" dirty="0"/>
              <a:t>    to {background-color: yellow;}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br>
              <a:rPr lang="en-US" dirty="0"/>
            </a:br>
            <a:r>
              <a:rPr lang="en-US" dirty="0"/>
              <a:t>div {</a:t>
            </a:r>
            <a:br>
              <a:rPr lang="en-US" dirty="0"/>
            </a:br>
            <a:r>
              <a:rPr lang="en-US" dirty="0"/>
              <a:t>    width: 100px;</a:t>
            </a:r>
            <a:br>
              <a:rPr lang="en-US" dirty="0"/>
            </a:br>
            <a:r>
              <a:rPr lang="en-US" dirty="0"/>
              <a:t>    height: 100px;</a:t>
            </a:r>
            <a:br>
              <a:rPr lang="en-US" dirty="0"/>
            </a:br>
            <a:r>
              <a:rPr lang="en-US" dirty="0"/>
              <a:t>    background-color: red;</a:t>
            </a:r>
            <a:br>
              <a:rPr lang="en-US" dirty="0"/>
            </a:br>
            <a:r>
              <a:rPr lang="en-US" dirty="0"/>
              <a:t>    animation-name: example;</a:t>
            </a:r>
            <a:br>
              <a:rPr lang="en-US" dirty="0"/>
            </a:br>
            <a:r>
              <a:rPr lang="en-US" dirty="0"/>
              <a:t>    animation-duration: 4s;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73456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9D85CC-672D-45AF-AFC4-2E7F09640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Wyjaśnienie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E0C5BE-56EF-4268-85AB-CCF1B6106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Uwaga: Właściwość </a:t>
            </a:r>
            <a:r>
              <a:rPr lang="pl-PL" dirty="0" err="1"/>
              <a:t>animation-duration</a:t>
            </a:r>
            <a:r>
              <a:rPr lang="pl-PL" dirty="0"/>
              <a:t> określa, ile czasu zajmie animacja. Jeśli właściwość ta nie zostanie określona, animacja nie zostanie wykonana, ponieważ domyślną wartością jest 0 s (0 sekund).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 powyższym przykładzie określiliśmy, kiedy styl zmieni się za pomocą słów kluczowych "od" i "do" (co stanowi 0% (początek) i 100% (koniec)).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Możliwe jest również użycie procentu. Korzystając z procentu, możesz dodać dowolną liczbę zmian stylu.</a:t>
            </a:r>
          </a:p>
        </p:txBody>
      </p:sp>
    </p:spTree>
    <p:extLst>
      <p:ext uri="{BB962C8B-B14F-4D97-AF65-F5344CB8AC3E}">
        <p14:creationId xmlns:p14="http://schemas.microsoft.com/office/powerpoint/2010/main" val="15822828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7E4A595-86C7-4A4A-BAC7-5CD85BF8B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z procentami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2FF3075-5936-4B8D-983C-5897D5002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Poniższy przykład spowoduje zmianę koloru tła elementu &lt;div&gt; po ukończeniu animacji w 25%, ukończeniu 50% i ponownie po ukończeniu animacji w 100%.</a:t>
            </a:r>
          </a:p>
        </p:txBody>
      </p:sp>
    </p:spTree>
    <p:extLst>
      <p:ext uri="{BB962C8B-B14F-4D97-AF65-F5344CB8AC3E}">
        <p14:creationId xmlns:p14="http://schemas.microsoft.com/office/powerpoint/2010/main" val="4023855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CE5D46-8485-46AD-A73B-1FC4120EA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33CDF77-381B-4134-8FA7-F403359AFD7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@</a:t>
            </a:r>
            <a:r>
              <a:rPr lang="pl-PL" dirty="0" err="1"/>
              <a:t>keyframes</a:t>
            </a:r>
            <a:r>
              <a:rPr lang="pl-PL" dirty="0"/>
              <a:t> </a:t>
            </a:r>
            <a:r>
              <a:rPr lang="pl-PL" dirty="0" err="1"/>
              <a:t>example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0%   {</a:t>
            </a:r>
            <a:r>
              <a:rPr lang="pl-PL" dirty="0" err="1"/>
              <a:t>background-color</a:t>
            </a:r>
            <a:r>
              <a:rPr lang="pl-PL" dirty="0"/>
              <a:t>: red;}</a:t>
            </a:r>
          </a:p>
          <a:p>
            <a:pPr marL="0" indent="0">
              <a:buNone/>
            </a:pPr>
            <a:r>
              <a:rPr lang="pl-PL" dirty="0"/>
              <a:t>    25%  {</a:t>
            </a:r>
            <a:r>
              <a:rPr lang="pl-PL" dirty="0" err="1"/>
              <a:t>background-color</a:t>
            </a:r>
            <a:r>
              <a:rPr lang="pl-PL" dirty="0"/>
              <a:t>: </a:t>
            </a:r>
            <a:r>
              <a:rPr lang="pl-PL" dirty="0" err="1"/>
              <a:t>yellow</a:t>
            </a:r>
            <a:r>
              <a:rPr lang="pl-PL" dirty="0"/>
              <a:t>;}</a:t>
            </a:r>
          </a:p>
          <a:p>
            <a:pPr marL="0" indent="0">
              <a:buNone/>
            </a:pPr>
            <a:r>
              <a:rPr lang="pl-PL" dirty="0"/>
              <a:t>    50%  {</a:t>
            </a:r>
            <a:r>
              <a:rPr lang="pl-PL" dirty="0" err="1"/>
              <a:t>background-color</a:t>
            </a:r>
            <a:r>
              <a:rPr lang="pl-PL" dirty="0"/>
              <a:t>: </a:t>
            </a:r>
            <a:r>
              <a:rPr lang="pl-PL" dirty="0" err="1"/>
              <a:t>blue</a:t>
            </a:r>
            <a:r>
              <a:rPr lang="pl-PL" dirty="0"/>
              <a:t>;}</a:t>
            </a:r>
          </a:p>
          <a:p>
            <a:pPr marL="0" indent="0">
              <a:buNone/>
            </a:pPr>
            <a:r>
              <a:rPr lang="pl-PL" dirty="0"/>
              <a:t>    100% {</a:t>
            </a:r>
            <a:r>
              <a:rPr lang="pl-PL" dirty="0" err="1"/>
              <a:t>background-color</a:t>
            </a:r>
            <a:r>
              <a:rPr lang="pl-PL" dirty="0"/>
              <a:t>: </a:t>
            </a:r>
            <a:r>
              <a:rPr lang="pl-PL" dirty="0" err="1"/>
              <a:t>green</a:t>
            </a:r>
            <a:r>
              <a:rPr lang="pl-PL" dirty="0"/>
              <a:t>;}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F522616-3875-438F-A0FB-9F9AC3976DB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div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width</a:t>
            </a:r>
            <a:r>
              <a:rPr lang="pl-PL" dirty="0"/>
              <a:t>: 100px;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height</a:t>
            </a:r>
            <a:r>
              <a:rPr lang="pl-PL" dirty="0"/>
              <a:t>: 100px;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background-color</a:t>
            </a:r>
            <a:r>
              <a:rPr lang="pl-PL" dirty="0"/>
              <a:t>: red;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animation-name</a:t>
            </a:r>
            <a:r>
              <a:rPr lang="pl-PL" dirty="0"/>
              <a:t>: </a:t>
            </a:r>
            <a:r>
              <a:rPr lang="pl-PL" dirty="0" err="1"/>
              <a:t>example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animation-duration</a:t>
            </a:r>
            <a:r>
              <a:rPr lang="pl-PL" dirty="0"/>
              <a:t>: 4s;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819734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628922-4ADA-449E-9DE8-6A8EDD01A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z przesuwaniem div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124C372A-4E4C-478B-9C67-1CA6D87731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533400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@</a:t>
            </a:r>
            <a:r>
              <a:rPr lang="pl-PL" dirty="0" err="1"/>
              <a:t>keyframes</a:t>
            </a:r>
            <a:r>
              <a:rPr lang="pl-PL" dirty="0"/>
              <a:t> </a:t>
            </a:r>
            <a:r>
              <a:rPr lang="pl-PL" dirty="0" err="1"/>
              <a:t>example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0%   {</a:t>
            </a:r>
            <a:r>
              <a:rPr lang="pl-PL" dirty="0" err="1"/>
              <a:t>background-color:red</a:t>
            </a:r>
            <a:r>
              <a:rPr lang="pl-PL" dirty="0"/>
              <a:t>; left:0px; top:0px;}</a:t>
            </a:r>
            <a:br>
              <a:rPr lang="pl-PL" dirty="0"/>
            </a:br>
            <a:r>
              <a:rPr lang="pl-PL" dirty="0"/>
              <a:t>    25%  {</a:t>
            </a:r>
            <a:r>
              <a:rPr lang="pl-PL" dirty="0" err="1"/>
              <a:t>background-color:yellow</a:t>
            </a:r>
            <a:r>
              <a:rPr lang="pl-PL" dirty="0"/>
              <a:t>; left:200px; top:0px;}</a:t>
            </a:r>
            <a:br>
              <a:rPr lang="pl-PL" dirty="0"/>
            </a:br>
            <a:r>
              <a:rPr lang="pl-PL" dirty="0"/>
              <a:t>    50%  {</a:t>
            </a:r>
            <a:r>
              <a:rPr lang="pl-PL" dirty="0" err="1"/>
              <a:t>background-color:blue</a:t>
            </a:r>
            <a:r>
              <a:rPr lang="pl-PL" dirty="0"/>
              <a:t>; left:200px; top:200px;}</a:t>
            </a:r>
            <a:br>
              <a:rPr lang="pl-PL" dirty="0"/>
            </a:br>
            <a:r>
              <a:rPr lang="pl-PL" dirty="0"/>
              <a:t>    75%  {</a:t>
            </a:r>
            <a:r>
              <a:rPr lang="pl-PL" dirty="0" err="1"/>
              <a:t>background-color:green</a:t>
            </a:r>
            <a:r>
              <a:rPr lang="pl-PL" dirty="0"/>
              <a:t>; left:0px; top:200px;}</a:t>
            </a:r>
            <a:br>
              <a:rPr lang="pl-PL" dirty="0"/>
            </a:br>
            <a:r>
              <a:rPr lang="pl-PL" dirty="0"/>
              <a:t>    100% {</a:t>
            </a:r>
            <a:r>
              <a:rPr lang="pl-PL" dirty="0" err="1"/>
              <a:t>background-color:red</a:t>
            </a:r>
            <a:r>
              <a:rPr lang="pl-PL" dirty="0"/>
              <a:t>; left:0px; top:0px;}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436F770C-492E-4293-8AA8-E10E5A72198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div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width</a:t>
            </a:r>
            <a:r>
              <a:rPr lang="pl-PL" dirty="0"/>
              <a:t>: 100px;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height</a:t>
            </a:r>
            <a:r>
              <a:rPr lang="pl-PL" dirty="0"/>
              <a:t>: 100px;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position</a:t>
            </a:r>
            <a:r>
              <a:rPr lang="pl-PL" dirty="0"/>
              <a:t>: </a:t>
            </a:r>
            <a:r>
              <a:rPr lang="pl-PL" dirty="0" err="1"/>
              <a:t>relative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background-color</a:t>
            </a:r>
            <a:r>
              <a:rPr lang="pl-PL" dirty="0"/>
              <a:t>: red;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animation-name</a:t>
            </a:r>
            <a:r>
              <a:rPr lang="pl-PL" dirty="0"/>
              <a:t>: </a:t>
            </a:r>
            <a:r>
              <a:rPr lang="pl-PL" dirty="0" err="1"/>
              <a:t>example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animation-duration</a:t>
            </a:r>
            <a:r>
              <a:rPr lang="pl-PL" dirty="0"/>
              <a:t>: 4s;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443918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A1DAD3D1-0F91-43BF-8A09-F2F26970D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Opóźnienie animacji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33875519-C084-4FAB-8043-BADE341D71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Właściwość </a:t>
            </a:r>
            <a:r>
              <a:rPr lang="pl-PL" dirty="0" err="1"/>
              <a:t>animation-delay</a:t>
            </a:r>
            <a:r>
              <a:rPr lang="pl-PL" dirty="0"/>
              <a:t> określa opóźnienie rozpoczęcia animacji.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animation-delay</a:t>
            </a:r>
            <a:r>
              <a:rPr lang="pl-PL" dirty="0"/>
              <a:t>: 2s;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Dozwolone są wartości ujemne</a:t>
            </a:r>
          </a:p>
        </p:txBody>
      </p:sp>
    </p:spTree>
    <p:extLst>
      <p:ext uri="{BB962C8B-B14F-4D97-AF65-F5344CB8AC3E}">
        <p14:creationId xmlns:p14="http://schemas.microsoft.com/office/powerpoint/2010/main" val="36012037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4121AF-8AC2-4270-9CA4-0777DD510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animation-iteration-count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44B592F-2BE9-4824-BF00-1D32CE57C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Właściwość ta określa liczbę uruchomień animacji.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 </a:t>
            </a:r>
            <a:r>
              <a:rPr lang="pl-PL" dirty="0" err="1"/>
              <a:t>animation-iteration-count</a:t>
            </a:r>
            <a:r>
              <a:rPr lang="pl-PL" dirty="0"/>
              <a:t>: 3;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Infinite oznacza w nieskończoność</a:t>
            </a:r>
          </a:p>
        </p:txBody>
      </p:sp>
    </p:spTree>
    <p:extLst>
      <p:ext uri="{BB962C8B-B14F-4D97-AF65-F5344CB8AC3E}">
        <p14:creationId xmlns:p14="http://schemas.microsoft.com/office/powerpoint/2010/main" val="2771091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15D90B-ED10-4317-AA0D-108FA173D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Transition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B40E85-1C9C-48BE-82B3-E540C12B9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Przejścia CSS umożliwiają płynną zmianę wartości właściwości (z jednej wartości na drugą) przez określony czas.</a:t>
            </a:r>
          </a:p>
        </p:txBody>
      </p:sp>
    </p:spTree>
    <p:extLst>
      <p:ext uri="{BB962C8B-B14F-4D97-AF65-F5344CB8AC3E}">
        <p14:creationId xmlns:p14="http://schemas.microsoft.com/office/powerpoint/2010/main" val="37876807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82D1AC-A17F-48C9-9990-BE294FD73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Kolejność animacji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7FF4FA-F283-4685-9263-048A35A54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Właściwość </a:t>
            </a:r>
            <a:r>
              <a:rPr lang="pl-PL" dirty="0" err="1"/>
              <a:t>animation-direction</a:t>
            </a:r>
            <a:r>
              <a:rPr lang="pl-PL" dirty="0"/>
              <a:t> określa, czy animacja powinna być odtwarzana w przód, w tył lub w kolejnych cyklach.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Właściwość może mieć następujące wartości: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 err="1"/>
              <a:t>normal</a:t>
            </a:r>
            <a:r>
              <a:rPr lang="pl-PL" dirty="0"/>
              <a:t> - animacja jest odtwarzana normalnie (do przodu). domyślne</a:t>
            </a:r>
          </a:p>
          <a:p>
            <a:r>
              <a:rPr lang="pl-PL" dirty="0" err="1"/>
              <a:t>reverse</a:t>
            </a:r>
            <a:r>
              <a:rPr lang="pl-PL" dirty="0"/>
              <a:t> - Animacja jest odtwarzana w odwrotnym kierunku (do tyłu)</a:t>
            </a:r>
          </a:p>
          <a:p>
            <a:r>
              <a:rPr lang="pl-PL" dirty="0" err="1"/>
              <a:t>alternate</a:t>
            </a:r>
            <a:r>
              <a:rPr lang="pl-PL" dirty="0"/>
              <a:t> - Animacja jest odtwarzana najpierw do przodu, a potem do tyłu</a:t>
            </a:r>
          </a:p>
          <a:p>
            <a:r>
              <a:rPr lang="pl-PL" dirty="0" err="1"/>
              <a:t>alternate-reverse</a:t>
            </a:r>
            <a:r>
              <a:rPr lang="pl-PL" dirty="0"/>
              <a:t> - Animacja jest odtwarzana najpierw w tył, a następnie w przód</a:t>
            </a:r>
          </a:p>
        </p:txBody>
      </p:sp>
    </p:spTree>
    <p:extLst>
      <p:ext uri="{BB962C8B-B14F-4D97-AF65-F5344CB8AC3E}">
        <p14:creationId xmlns:p14="http://schemas.microsoft.com/office/powerpoint/2010/main" val="957780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30F78FD-3253-4359-B19C-AEE15291F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animation</a:t>
            </a:r>
            <a:r>
              <a:rPr lang="pl-PL" dirty="0"/>
              <a:t>-timing-</a:t>
            </a:r>
            <a:r>
              <a:rPr lang="pl-PL" dirty="0" err="1"/>
              <a:t>function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129F4D9-E94E-4E42-8835-A2F5B25AF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Właściwość tej funkcji może mieć następujące wartości: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 err="1"/>
              <a:t>ease</a:t>
            </a:r>
            <a:r>
              <a:rPr lang="pl-PL" dirty="0"/>
              <a:t> - określa animację z wolnym uruchamianiem, a następnie szybko, a następnie powoli (jest to ustawienie domyślne)</a:t>
            </a:r>
          </a:p>
          <a:p>
            <a:r>
              <a:rPr lang="pl-PL" dirty="0" err="1"/>
              <a:t>linear</a:t>
            </a:r>
            <a:r>
              <a:rPr lang="pl-PL" dirty="0"/>
              <a:t> - Określa animację o tej samej prędkości od początku do końca</a:t>
            </a:r>
          </a:p>
          <a:p>
            <a:r>
              <a:rPr lang="pl-PL" dirty="0" err="1"/>
              <a:t>ease</a:t>
            </a:r>
            <a:r>
              <a:rPr lang="pl-PL" dirty="0"/>
              <a:t>-in - Określa animację z wolnym uruchamianiem</a:t>
            </a:r>
          </a:p>
          <a:p>
            <a:r>
              <a:rPr lang="pl-PL" dirty="0" err="1"/>
              <a:t>ease</a:t>
            </a:r>
            <a:r>
              <a:rPr lang="pl-PL" dirty="0"/>
              <a:t>-out - określa animację z wolnym końcem</a:t>
            </a:r>
          </a:p>
          <a:p>
            <a:r>
              <a:rPr lang="pl-PL" dirty="0" err="1"/>
              <a:t>tase</a:t>
            </a:r>
            <a:r>
              <a:rPr lang="pl-PL" dirty="0"/>
              <a:t>-in-out- Określa animację z wolnym początkiem i końcem</a:t>
            </a:r>
          </a:p>
          <a:p>
            <a:r>
              <a:rPr lang="pl-PL" dirty="0" err="1"/>
              <a:t>cubic-bezier</a:t>
            </a:r>
            <a:r>
              <a:rPr lang="pl-PL" dirty="0"/>
              <a:t> (n, n, n, n) - Definiuje własne wartości w </a:t>
            </a:r>
            <a:r>
              <a:rPr lang="pl-PL" dirty="0" err="1"/>
              <a:t>funkcj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767321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BA85DC-474D-4C48-9121-EF37E7EE4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animation-fill-mode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E72F856-6274-4EF5-AB5F-856DCDB8D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l-PL" dirty="0"/>
              <a:t>Animacje CSS nie wpływają na element przed odtworzeniem pierwszej klatki kluczowej lub po odtworzeniu ostatniej klatki kluczowej. Właściwość trybu wypełniania animacją może zastąpić to zachowanie.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Właściwość trybu wypełniania animacją określa styl elementu docelowego, gdy animacja nie jest odtwarzana (przed rozpoczęciem, po zakończeniu lub po obu).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Właściwość trybu wypełniania animacją może mieć następujące wartości: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 err="1"/>
              <a:t>none</a:t>
            </a:r>
            <a:r>
              <a:rPr lang="pl-PL" dirty="0"/>
              <a:t> - Wartość domyślna. Animacja nie będzie stosować żadnych stylów do elementu przed lub po jego wykonaniu</a:t>
            </a:r>
          </a:p>
          <a:p>
            <a:r>
              <a:rPr lang="pl-PL" dirty="0" err="1"/>
              <a:t>forward</a:t>
            </a:r>
            <a:r>
              <a:rPr lang="pl-PL" dirty="0"/>
              <a:t> - Element zachowa wartości stylu ustawione przez ostatnią klatkę kluczową (zależy od kierunku animacji i liczby iteracji animacji)</a:t>
            </a:r>
          </a:p>
          <a:p>
            <a:r>
              <a:rPr lang="pl-PL" dirty="0" err="1"/>
              <a:t>backwards</a:t>
            </a:r>
            <a:r>
              <a:rPr lang="pl-PL" dirty="0"/>
              <a:t> - Element otrzyma wartości stylu ustawione przez pierwszą klatkę kluczową (w zależności od kierunku animacji) i zachowa ją podczas okresu opóźnienia animacji</a:t>
            </a:r>
          </a:p>
          <a:p>
            <a:r>
              <a:rPr lang="pl-PL" dirty="0" err="1"/>
              <a:t>both</a:t>
            </a:r>
            <a:r>
              <a:rPr lang="pl-PL" dirty="0"/>
              <a:t> - animacja będzie postępować zgodnie z regułami zarówno do przodu, jak i do tyłu, rozszerzając właściwości animacji w obu kierunkach</a:t>
            </a:r>
          </a:p>
        </p:txBody>
      </p:sp>
    </p:spTree>
    <p:extLst>
      <p:ext uri="{BB962C8B-B14F-4D97-AF65-F5344CB8AC3E}">
        <p14:creationId xmlns:p14="http://schemas.microsoft.com/office/powerpoint/2010/main" val="12896216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3AE44CD-86C4-42D5-8F59-4F4BB4FD3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animation-play-state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EBB1ECC-6044-4A41-8951-5B1BB3F80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Pozwala na zatrzymanie odtwarzania animacji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animation-play-state</a:t>
            </a:r>
            <a:r>
              <a:rPr lang="pl-PL" dirty="0"/>
              <a:t>: </a:t>
            </a:r>
            <a:r>
              <a:rPr lang="pl-PL" dirty="0" err="1"/>
              <a:t>paused</a:t>
            </a:r>
            <a:r>
              <a:rPr lang="pl-PL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9785639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71875E-623F-4EAF-8057-5E6E2D8F4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Skrótowy zapis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EB2D56-3EDF-4108-8F3B-4217AFDD4AC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div {</a:t>
            </a:r>
            <a:br>
              <a:rPr lang="en-US" dirty="0"/>
            </a:br>
            <a:r>
              <a:rPr lang="en-US" dirty="0"/>
              <a:t>    animation: example 5s linear 2s infinite alternate;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0318B0D-A67D-4E73-B725-0CDCA136726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div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animation-name</a:t>
            </a:r>
            <a:r>
              <a:rPr lang="pl-PL" dirty="0"/>
              <a:t>: </a:t>
            </a:r>
            <a:r>
              <a:rPr lang="pl-PL" dirty="0" err="1"/>
              <a:t>example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animation-duration</a:t>
            </a:r>
            <a:r>
              <a:rPr lang="pl-PL" dirty="0"/>
              <a:t>: 5s;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animation</a:t>
            </a:r>
            <a:r>
              <a:rPr lang="pl-PL" dirty="0"/>
              <a:t>-timing-</a:t>
            </a:r>
            <a:r>
              <a:rPr lang="pl-PL" dirty="0" err="1"/>
              <a:t>function</a:t>
            </a:r>
            <a:r>
              <a:rPr lang="pl-PL" dirty="0"/>
              <a:t>: </a:t>
            </a:r>
            <a:r>
              <a:rPr lang="pl-PL" dirty="0" err="1"/>
              <a:t>linear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animation-delay</a:t>
            </a:r>
            <a:r>
              <a:rPr lang="pl-PL" dirty="0"/>
              <a:t>: 2s;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animation-iteration-count</a:t>
            </a:r>
            <a:r>
              <a:rPr lang="pl-PL" dirty="0"/>
              <a:t>: </a:t>
            </a:r>
            <a:r>
              <a:rPr lang="pl-PL" dirty="0" err="1"/>
              <a:t>infinite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animation-direction</a:t>
            </a:r>
            <a:r>
              <a:rPr lang="pl-PL" dirty="0"/>
              <a:t>: </a:t>
            </a:r>
            <a:r>
              <a:rPr lang="pl-PL" dirty="0" err="1"/>
              <a:t>alternate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74965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2D237A-AE5F-4480-848A-02D7F78B2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Użycie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6DB4B3-F86D-41C7-B807-E47198F1A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Aby utworzyć efekt przejścia, musisz określić dwie rzeczy:</a:t>
            </a:r>
          </a:p>
          <a:p>
            <a:r>
              <a:rPr lang="pl-PL" dirty="0"/>
              <a:t>właściwość CSS, do której chcesz dodać efekt</a:t>
            </a:r>
          </a:p>
          <a:p>
            <a:r>
              <a:rPr lang="pl-PL" dirty="0"/>
              <a:t>czas trwania efektu</a:t>
            </a:r>
          </a:p>
          <a:p>
            <a:pPr marL="0" indent="0">
              <a:buNone/>
            </a:pPr>
            <a:r>
              <a:rPr lang="pl-PL" dirty="0"/>
              <a:t>Uwaga: Jeśli część czasu trwania nie zostanie określona, przejście nie będzie miało żadnego efektu, ponieważ domyślną wartością jest 0.</a:t>
            </a:r>
          </a:p>
        </p:txBody>
      </p:sp>
    </p:spTree>
    <p:extLst>
      <p:ext uri="{BB962C8B-B14F-4D97-AF65-F5344CB8AC3E}">
        <p14:creationId xmlns:p14="http://schemas.microsoft.com/office/powerpoint/2010/main" val="2881133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206708B-E2D7-441B-8EB6-70694D4D3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powiększenia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072D4D1-405E-4F85-AC19-73881C5928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div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width</a:t>
            </a:r>
            <a:r>
              <a:rPr lang="pl-PL" dirty="0"/>
              <a:t>: 100px;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height</a:t>
            </a:r>
            <a:r>
              <a:rPr lang="pl-PL" dirty="0"/>
              <a:t>: 100px;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background</a:t>
            </a:r>
            <a:r>
              <a:rPr lang="pl-PL" dirty="0"/>
              <a:t>: red;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transition</a:t>
            </a:r>
            <a:r>
              <a:rPr lang="pl-PL" dirty="0"/>
              <a:t>: </a:t>
            </a:r>
            <a:r>
              <a:rPr lang="pl-PL" dirty="0" err="1"/>
              <a:t>width</a:t>
            </a:r>
            <a:r>
              <a:rPr lang="pl-PL" dirty="0"/>
              <a:t> 2s;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div:hover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width</a:t>
            </a:r>
            <a:r>
              <a:rPr lang="pl-PL" dirty="0"/>
              <a:t>: 300px;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74329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A9AAF3-799E-4FF6-B747-82A431ADF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– podawanie kilku wartości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C59CA1E-F22F-45A4-8850-7C3634F12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div {</a:t>
            </a:r>
            <a:br>
              <a:rPr lang="en-US" dirty="0"/>
            </a:br>
            <a:r>
              <a:rPr lang="en-US" dirty="0"/>
              <a:t>    -</a:t>
            </a:r>
            <a:r>
              <a:rPr lang="en-US" dirty="0" err="1"/>
              <a:t>webkit</a:t>
            </a:r>
            <a:r>
              <a:rPr lang="en-US" dirty="0"/>
              <a:t>-transition: width 2s, height 4s; /* Safari */</a:t>
            </a:r>
            <a:br>
              <a:rPr lang="en-US" dirty="0"/>
            </a:br>
            <a:r>
              <a:rPr lang="en-US" dirty="0"/>
              <a:t>    transition: width 2s, height 4s;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84385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9CC0F9-F30C-4FFC-AC72-39CFE8426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transition</a:t>
            </a:r>
            <a:r>
              <a:rPr lang="pl-PL" dirty="0"/>
              <a:t>-timing-</a:t>
            </a:r>
            <a:r>
              <a:rPr lang="pl-PL" dirty="0" err="1"/>
              <a:t>function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610A4CD-CBFE-4D0A-ACFE-34345E538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/>
              <a:t>Właściwość funkcji czasu przejściowego określa krzywą prędkości efektu przejścia.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Właściwość funkcji może mieć następujące wartości: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ease</a:t>
            </a:r>
            <a:r>
              <a:rPr lang="pl-PL" dirty="0"/>
              <a:t> - określa efekt przejścia z wolnym uruchamianiem, a następnie szybko, a następnie powoli (jest to ustawienie domyślne)</a:t>
            </a:r>
          </a:p>
          <a:p>
            <a:pPr marL="0" indent="0">
              <a:buNone/>
            </a:pPr>
            <a:r>
              <a:rPr lang="pl-PL" dirty="0" err="1"/>
              <a:t>linear</a:t>
            </a:r>
            <a:r>
              <a:rPr lang="pl-PL" dirty="0"/>
              <a:t> - określa efekt przejścia z tą samą prędkością od początku do końca</a:t>
            </a:r>
          </a:p>
          <a:p>
            <a:pPr marL="0" indent="0">
              <a:buNone/>
            </a:pPr>
            <a:r>
              <a:rPr lang="pl-PL" dirty="0" err="1"/>
              <a:t>ease</a:t>
            </a:r>
            <a:r>
              <a:rPr lang="pl-PL" dirty="0"/>
              <a:t>-in - określa efekt przejścia z wolnym uruchamianiem</a:t>
            </a:r>
          </a:p>
          <a:p>
            <a:pPr marL="0" indent="0">
              <a:buNone/>
            </a:pPr>
            <a:r>
              <a:rPr lang="pl-PL" dirty="0" err="1"/>
              <a:t>ease</a:t>
            </a:r>
            <a:r>
              <a:rPr lang="pl-PL" dirty="0"/>
              <a:t>-out - określa efekt przejścia z wolnym końcem</a:t>
            </a:r>
          </a:p>
          <a:p>
            <a:pPr marL="0" indent="0">
              <a:buNone/>
            </a:pPr>
            <a:r>
              <a:rPr lang="pl-PL" dirty="0" err="1"/>
              <a:t>easy</a:t>
            </a:r>
            <a:r>
              <a:rPr lang="pl-PL" dirty="0"/>
              <a:t>-in-out - określa efekt przejścia z wolnym początkiem i końcem</a:t>
            </a:r>
          </a:p>
          <a:p>
            <a:pPr marL="0" indent="0">
              <a:buNone/>
            </a:pPr>
            <a:r>
              <a:rPr lang="pl-PL" dirty="0" err="1"/>
              <a:t>cubic-bezier</a:t>
            </a:r>
            <a:r>
              <a:rPr lang="pl-PL" dirty="0"/>
              <a:t> (n, n, n, n) - pozwala zdefiniować własne wartości w funkcji</a:t>
            </a:r>
          </a:p>
        </p:txBody>
      </p:sp>
    </p:spTree>
    <p:extLst>
      <p:ext uri="{BB962C8B-B14F-4D97-AF65-F5344CB8AC3E}">
        <p14:creationId xmlns:p14="http://schemas.microsoft.com/office/powerpoint/2010/main" val="1734796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D844C7-A4DB-43FD-BBB1-F723ACCB4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transition-delay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88BB120-ADAD-474D-87F9-FEDCF44A2C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Właściwość określa opóźnienie (w sekundach) dla efektu przejścia.</a:t>
            </a:r>
          </a:p>
        </p:txBody>
      </p:sp>
    </p:spTree>
    <p:extLst>
      <p:ext uri="{BB962C8B-B14F-4D97-AF65-F5344CB8AC3E}">
        <p14:creationId xmlns:p14="http://schemas.microsoft.com/office/powerpoint/2010/main" val="901349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59DAB78-EA2F-494B-9440-0C4FE1BF9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A568C57-6A9E-4BD0-9107-3D959B2797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div {</a:t>
            </a:r>
            <a:br>
              <a:rPr lang="en-US" dirty="0"/>
            </a:br>
            <a:r>
              <a:rPr lang="en-US" dirty="0"/>
              <a:t>    -</a:t>
            </a:r>
            <a:r>
              <a:rPr lang="en-US" dirty="0" err="1"/>
              <a:t>webkit</a:t>
            </a:r>
            <a:r>
              <a:rPr lang="en-US" dirty="0"/>
              <a:t>-transition-delay: 1s; /* Safari */</a:t>
            </a:r>
            <a:br>
              <a:rPr lang="en-US" dirty="0"/>
            </a:br>
            <a:r>
              <a:rPr lang="en-US" dirty="0"/>
              <a:t>    transition-delay: 1s;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09862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25C1E4-BCB9-4621-9673-76D650B5F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Transition</a:t>
            </a:r>
            <a:r>
              <a:rPr lang="pl-PL" dirty="0"/>
              <a:t> + </a:t>
            </a:r>
            <a:r>
              <a:rPr lang="pl-PL" dirty="0" err="1"/>
              <a:t>transform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E0C4F8C-7F4D-4E35-83A7-F6749A2D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div {</a:t>
            </a:r>
          </a:p>
          <a:p>
            <a:pPr marL="0" indent="0">
              <a:buNone/>
            </a:pPr>
            <a:r>
              <a:rPr lang="pl-PL" dirty="0"/>
              <a:t>	</a:t>
            </a:r>
            <a:r>
              <a:rPr lang="en-US" dirty="0"/>
              <a:t>transition: width 2s, height 2s, transform 2s;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285457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41</TotalTime>
  <Words>874</Words>
  <Application>Microsoft Office PowerPoint</Application>
  <PresentationFormat>Panoramiczny</PresentationFormat>
  <Paragraphs>131</Paragraphs>
  <Slides>24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24</vt:i4>
      </vt:variant>
    </vt:vector>
  </HeadingPairs>
  <TitlesOfParts>
    <vt:vector size="29" baseType="lpstr">
      <vt:lpstr>Arial</vt:lpstr>
      <vt:lpstr>Tw Cen MT</vt:lpstr>
      <vt:lpstr>Tw Cen MT Condensed</vt:lpstr>
      <vt:lpstr>Wingdings 3</vt:lpstr>
      <vt:lpstr>Integralny</vt:lpstr>
      <vt:lpstr>Przejścia</vt:lpstr>
      <vt:lpstr>Transition</vt:lpstr>
      <vt:lpstr>Użycie</vt:lpstr>
      <vt:lpstr>Przykład powiększenia</vt:lpstr>
      <vt:lpstr>Przykład – podawanie kilku wartości</vt:lpstr>
      <vt:lpstr>transition-timing-function</vt:lpstr>
      <vt:lpstr>transition-delay</vt:lpstr>
      <vt:lpstr>Przykład</vt:lpstr>
      <vt:lpstr>Transition + transform</vt:lpstr>
      <vt:lpstr>Animacja</vt:lpstr>
      <vt:lpstr>Animacja CSS</vt:lpstr>
      <vt:lpstr>Zasada klatek kluczowych</vt:lpstr>
      <vt:lpstr>Przykład</vt:lpstr>
      <vt:lpstr>Wyjaśnienie</vt:lpstr>
      <vt:lpstr>Przykład z procentami</vt:lpstr>
      <vt:lpstr>Przykład</vt:lpstr>
      <vt:lpstr>Przykład z przesuwaniem div</vt:lpstr>
      <vt:lpstr>Opóźnienie animacji</vt:lpstr>
      <vt:lpstr>animation-iteration-count</vt:lpstr>
      <vt:lpstr>Kolejność animacji</vt:lpstr>
      <vt:lpstr>animation-timing-function</vt:lpstr>
      <vt:lpstr>animation-fill-mode</vt:lpstr>
      <vt:lpstr>animation-play-state</vt:lpstr>
      <vt:lpstr>Skrótowy zapis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Przejścia</dc:title>
  <dc:creator>Damian Radzik</dc:creator>
  <cp:lastModifiedBy>Damian Radzik</cp:lastModifiedBy>
  <cp:revision>5</cp:revision>
  <dcterms:created xsi:type="dcterms:W3CDTF">2018-02-07T16:35:22Z</dcterms:created>
  <dcterms:modified xsi:type="dcterms:W3CDTF">2018-02-07T17:16:35Z</dcterms:modified>
</cp:coreProperties>
</file>