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42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762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61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162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34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612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495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42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173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08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44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B350DF8-4708-46C0-A3A6-ACDB41D9AA26}" type="datetimeFigureOut">
              <a:rPr lang="pl-PL" smtClean="0"/>
              <a:t>07.01.2018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368F566-1B1F-4E24-BDE7-DFA06607CF1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5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B55DEE-5EDC-4DFC-B8F7-B9C818F7EF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4D3A6D1-1073-42A3-8E94-D468231916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Położenie</a:t>
            </a:r>
          </a:p>
        </p:txBody>
      </p:sp>
    </p:spTree>
    <p:extLst>
      <p:ext uri="{BB962C8B-B14F-4D97-AF65-F5344CB8AC3E}">
        <p14:creationId xmlns:p14="http://schemas.microsoft.com/office/powerpoint/2010/main" val="289752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010F12-E495-41A1-99E9-D96C4C450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position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A901D6-87F4-477B-B1E9-CAF9C5C3F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pozwala określić pozycje danego elementu. Do wyboru są następujące opcje:</a:t>
            </a:r>
          </a:p>
          <a:p>
            <a:r>
              <a:rPr lang="en-US" dirty="0"/>
              <a:t>static</a:t>
            </a:r>
          </a:p>
          <a:p>
            <a:r>
              <a:rPr lang="en-US" dirty="0"/>
              <a:t>relative</a:t>
            </a:r>
          </a:p>
          <a:p>
            <a:r>
              <a:rPr lang="en-US" dirty="0"/>
              <a:t>fixed</a:t>
            </a:r>
          </a:p>
          <a:p>
            <a:r>
              <a:rPr lang="en-US" dirty="0"/>
              <a:t>absolute</a:t>
            </a:r>
          </a:p>
          <a:p>
            <a:r>
              <a:rPr lang="en-US" dirty="0"/>
              <a:t>sticky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353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0CB0F7-C100-4A8F-8947-D0F821EB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static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355676-D995-490C-AFC3-7CC8C0C44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Jest to atrybut domyślny i nie powoduje specjalnego ustawienia obiektu (po prostu ustawia się za tekstem)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static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3px solid #73AD21;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1149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DD38A3-BAD2-4EF0-8474-E9956AD4F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relative</a:t>
            </a:r>
            <a:r>
              <a:rPr lang="pl-PL" dirty="0"/>
              <a:t>;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CAB624-BACA-4D32-B272-077D013E5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Relative</a:t>
            </a:r>
            <a:r>
              <a:rPr lang="pl-PL" dirty="0"/>
              <a:t> oznacza że można dodawać wartości przesunięcia w </a:t>
            </a:r>
            <a:r>
              <a:rPr lang="pl-PL" dirty="0" err="1"/>
              <a:t>pixelach</a:t>
            </a:r>
            <a:r>
              <a:rPr lang="pl-PL" dirty="0"/>
              <a:t> prawo, lewo, góra, dół (</a:t>
            </a:r>
            <a:r>
              <a:rPr lang="pl-PL" dirty="0" err="1"/>
              <a:t>right</a:t>
            </a:r>
            <a:r>
              <a:rPr lang="pl-PL" dirty="0"/>
              <a:t>, </a:t>
            </a:r>
            <a:r>
              <a:rPr lang="pl-PL" dirty="0" err="1"/>
              <a:t>left</a:t>
            </a:r>
            <a:r>
              <a:rPr lang="pl-PL" dirty="0"/>
              <a:t>, top, </a:t>
            </a:r>
            <a:r>
              <a:rPr lang="pl-PL" dirty="0" err="1"/>
              <a:t>bottom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relative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left</a:t>
            </a:r>
            <a:r>
              <a:rPr lang="pl-PL" dirty="0"/>
              <a:t>: 30px;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3px solid #73AD21;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0969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E8BD46-819A-41DE-839C-2FCCAC533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fixed</a:t>
            </a:r>
            <a:r>
              <a:rPr lang="pl-PL" dirty="0"/>
              <a:t>;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7189B9-6A09-49C7-B235-6ED86A006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Fixed</a:t>
            </a:r>
            <a:r>
              <a:rPr lang="pl-PL" dirty="0"/>
              <a:t> pozwala na umieszczenie elementu, który będzie w jednym miejscu niezależnie od przesunięcia strony.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position: fixed;</a:t>
            </a:r>
            <a:br>
              <a:rPr lang="en-US" dirty="0"/>
            </a:br>
            <a:r>
              <a:rPr lang="en-US" dirty="0"/>
              <a:t>    bottom: 0;</a:t>
            </a:r>
            <a:br>
              <a:rPr lang="en-US" dirty="0"/>
            </a:br>
            <a:r>
              <a:rPr lang="en-US" dirty="0"/>
              <a:t>    right: 0;</a:t>
            </a:r>
            <a:br>
              <a:rPr lang="en-US" dirty="0"/>
            </a:br>
            <a:r>
              <a:rPr lang="en-US" dirty="0"/>
              <a:t>    width: 300px;</a:t>
            </a:r>
            <a:br>
              <a:rPr lang="en-US" dirty="0"/>
            </a:br>
            <a:r>
              <a:rPr lang="en-US" dirty="0"/>
              <a:t>    border: 3px solid #73AD21;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79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A5BCD4-1FF3-4D64-BA4B-D886B1AFD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absolute</a:t>
            </a:r>
            <a:r>
              <a:rPr lang="pl-PL" dirty="0"/>
              <a:t>;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7DB7CB-9CED-4883-A78B-E8D046FDC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Ta konfiguracja pozwala na ustawienie elementu względem drugiego elementu (każdego poza </a:t>
            </a:r>
            <a:r>
              <a:rPr lang="pl-PL" dirty="0" err="1"/>
              <a:t>static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 err="1"/>
              <a:t>div.relative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relative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width</a:t>
            </a:r>
            <a:r>
              <a:rPr lang="pl-PL" dirty="0"/>
              <a:t>: 400px;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height</a:t>
            </a:r>
            <a:r>
              <a:rPr lang="pl-PL" dirty="0"/>
              <a:t>: 200px;</a:t>
            </a:r>
            <a:br>
              <a:rPr lang="pl-PL" dirty="0"/>
            </a:br>
            <a:r>
              <a:rPr lang="pl-PL" dirty="0"/>
              <a:t>} 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div.absolute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absolute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top: 80px;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width</a:t>
            </a:r>
            <a:r>
              <a:rPr lang="pl-PL" dirty="0"/>
              <a:t>: 200px;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height</a:t>
            </a:r>
            <a:r>
              <a:rPr lang="pl-PL" dirty="0"/>
              <a:t>: 100px;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8674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A3C834-127E-4EA5-AEF5-B29825D63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sticky</a:t>
            </a:r>
            <a:r>
              <a:rPr lang="pl-PL" dirty="0"/>
              <a:t>;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3D5EDE-1CB0-476D-AA6B-048DA34CB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Dzięki tej opcji element po pojawieni się na stronie zostanie do niej przyklejony nawet po przesuwaniu strony.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div.sticky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sticky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top: 0;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green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2px solid #4CAF50;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70226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393693-9013-4547-B696-4885EAF37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Głębia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A55D35-FF05-4F8A-9C19-123A14D69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CSS istnieje możliwość nakładania elementów jednego na drugi dzięki parametrowi z-index. Przyjmuje on wartości zarówno dodatnie jak i ujemne.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img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position: absolute;</a:t>
            </a:r>
            <a:br>
              <a:rPr lang="en-US" dirty="0"/>
            </a:br>
            <a:r>
              <a:rPr lang="en-US" dirty="0"/>
              <a:t>    left: 0px;</a:t>
            </a:r>
            <a:br>
              <a:rPr lang="en-US" dirty="0"/>
            </a:br>
            <a:r>
              <a:rPr lang="en-US" dirty="0"/>
              <a:t>    top: 0px;</a:t>
            </a:r>
            <a:br>
              <a:rPr lang="en-US" dirty="0"/>
            </a:br>
            <a:r>
              <a:rPr lang="en-US" dirty="0"/>
              <a:t>    z-index: -1;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94717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5BF5F0-0AD3-4533-A85E-299F179A3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50390B-54F7-4DDA-BC75-D3D65D540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9240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</TotalTime>
  <Words>165</Words>
  <Application>Microsoft Office PowerPoint</Application>
  <PresentationFormat>Panoramiczny</PresentationFormat>
  <Paragraphs>32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Integralny</vt:lpstr>
      <vt:lpstr>CSS</vt:lpstr>
      <vt:lpstr>position</vt:lpstr>
      <vt:lpstr>Position: static</vt:lpstr>
      <vt:lpstr>position: relative;</vt:lpstr>
      <vt:lpstr>position: fixed;</vt:lpstr>
      <vt:lpstr>position: absolute;</vt:lpstr>
      <vt:lpstr>position: sticky;</vt:lpstr>
      <vt:lpstr>Głębia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Damian Radzik</dc:creator>
  <cp:lastModifiedBy>Damian Radzik</cp:lastModifiedBy>
  <cp:revision>3</cp:revision>
  <dcterms:created xsi:type="dcterms:W3CDTF">2018-01-07T13:59:36Z</dcterms:created>
  <dcterms:modified xsi:type="dcterms:W3CDTF">2018-01-07T14:17:29Z</dcterms:modified>
</cp:coreProperties>
</file>