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36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3066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7309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84506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22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36026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838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2932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497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6769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318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81779AE-147F-4622-ACCA-EAD48369C6D8}" type="datetimeFigureOut">
              <a:rPr lang="pl-PL" smtClean="0"/>
              <a:t>28.01.2018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67FAB60-FE10-4634-90F1-E570DEEA384F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87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F3E4372-C65D-4A5A-BC37-10D0231102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Podpowiedzi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3FD6C0E-D4F2-4F31-B1E1-23A7BF0A663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CSS</a:t>
            </a:r>
          </a:p>
        </p:txBody>
      </p:sp>
    </p:spTree>
    <p:extLst>
      <p:ext uri="{BB962C8B-B14F-4D97-AF65-F5344CB8AC3E}">
        <p14:creationId xmlns:p14="http://schemas.microsoft.com/office/powerpoint/2010/main" val="231213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C6A191-A64D-49F9-BD38-1DFBBD3B3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Podpowiedzi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D25E6F-46B5-452E-A933-0344A98C3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Wykorzystuje się je jako dodatkowa informacja dla użytkownika o konkretnym elemencie na stronie.</a:t>
            </a:r>
          </a:p>
        </p:txBody>
      </p:sp>
    </p:spTree>
    <p:extLst>
      <p:ext uri="{BB962C8B-B14F-4D97-AF65-F5344CB8AC3E}">
        <p14:creationId xmlns:p14="http://schemas.microsoft.com/office/powerpoint/2010/main" val="2544363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F120A47-5D6E-4E02-A864-352A5926B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CSS elementu opisowego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1C7B6E2-5517-4E02-8064-CE483241B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.tooltip {</a:t>
            </a:r>
          </a:p>
          <a:p>
            <a:pPr marL="0" indent="0">
              <a:buNone/>
            </a:pPr>
            <a:r>
              <a:rPr lang="en-US" dirty="0"/>
              <a:t>    position: relative;</a:t>
            </a:r>
          </a:p>
          <a:p>
            <a:pPr marL="0" indent="0">
              <a:buNone/>
            </a:pPr>
            <a:r>
              <a:rPr lang="en-US" dirty="0"/>
              <a:t>    display: inline-block;</a:t>
            </a:r>
          </a:p>
          <a:p>
            <a:pPr marL="0" indent="0">
              <a:buNone/>
            </a:pPr>
            <a:r>
              <a:rPr lang="en-US" dirty="0"/>
              <a:t>    border-bottom: 1px dotted black;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3479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6F816E-DF56-4EF0-952A-A78C7C00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CSS tekstu z podpowiedzią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BE1B9F9-1277-4B09-9BE1-885D42190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tooltip</a:t>
            </a:r>
            <a:r>
              <a:rPr lang="pl-PL" dirty="0"/>
              <a:t> .</a:t>
            </a:r>
            <a:r>
              <a:rPr lang="pl-PL" dirty="0" err="1"/>
              <a:t>tooltiptext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visibility</a:t>
            </a:r>
            <a:r>
              <a:rPr lang="pl-PL" dirty="0"/>
              <a:t>: </a:t>
            </a:r>
            <a:r>
              <a:rPr lang="pl-PL" dirty="0" err="1"/>
              <a:t>hidden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120px;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background-color</a:t>
            </a:r>
            <a:r>
              <a:rPr lang="pl-PL" dirty="0"/>
              <a:t>: </a:t>
            </a:r>
            <a:r>
              <a:rPr lang="pl-PL" dirty="0" err="1"/>
              <a:t>black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color</a:t>
            </a:r>
            <a:r>
              <a:rPr lang="pl-PL" dirty="0"/>
              <a:t>: #</a:t>
            </a:r>
            <a:r>
              <a:rPr lang="pl-PL" dirty="0" err="1"/>
              <a:t>fff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text-align</a:t>
            </a:r>
            <a:r>
              <a:rPr lang="pl-PL" dirty="0"/>
              <a:t>: </a:t>
            </a:r>
            <a:r>
              <a:rPr lang="pl-PL" dirty="0" err="1"/>
              <a:t>center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-radius: 6px;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5px 0;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z-index: 1;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918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65DE59-2AAE-4634-A00C-18DA25AA6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po najechaniu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7E9157-C588-466B-A182-ACB15AA7C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.</a:t>
            </a:r>
            <a:r>
              <a:rPr lang="en-US" dirty="0" err="1"/>
              <a:t>tooltip:hover</a:t>
            </a:r>
            <a:r>
              <a:rPr lang="en-US" dirty="0"/>
              <a:t> .</a:t>
            </a:r>
            <a:r>
              <a:rPr lang="en-US" dirty="0" err="1"/>
              <a:t>tooltiptext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visibility: visible;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9665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D50EF2D-DE7C-474B-8C9A-8C75A3159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HTML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647162F-2FAA-4839-A7D2-A6BAE68CA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&lt;div class="tooltip"&gt;</a:t>
            </a:r>
            <a:r>
              <a:rPr lang="pl-PL" dirty="0" err="1"/>
              <a:t>Mycha</a:t>
            </a:r>
            <a:r>
              <a:rPr lang="pl-PL" dirty="0"/>
              <a:t> tu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&lt;span class="</a:t>
            </a:r>
            <a:r>
              <a:rPr lang="en-US" dirty="0" err="1"/>
              <a:t>tooltiptext</a:t>
            </a:r>
            <a:r>
              <a:rPr lang="en-US" dirty="0"/>
              <a:t>"&gt;</a:t>
            </a:r>
            <a:r>
              <a:rPr lang="pl-PL" dirty="0"/>
              <a:t>Podpowiedz tu</a:t>
            </a:r>
            <a:r>
              <a:rPr lang="en-US" dirty="0"/>
              <a:t>&lt;/span&gt;</a:t>
            </a:r>
          </a:p>
          <a:p>
            <a:pPr marL="0" indent="0">
              <a:buNone/>
            </a:pPr>
            <a:r>
              <a:rPr lang="en-US" dirty="0"/>
              <a:t>&lt;/div&gt;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36679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64EB8B-4EF6-4C87-9537-A5940A90F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Ułożenie podpowiedzi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B0BA17-5D91-46C4-9493-5B4FDB8542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.tooltip .</a:t>
            </a:r>
            <a:r>
              <a:rPr lang="en-US" dirty="0" err="1"/>
              <a:t>tooltiptext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top: -5px;</a:t>
            </a:r>
            <a:br>
              <a:rPr lang="en-US" dirty="0"/>
            </a:br>
            <a:r>
              <a:rPr lang="en-US" dirty="0"/>
              <a:t>    left: 105%; 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.tooltip .</a:t>
            </a:r>
            <a:r>
              <a:rPr lang="en-US" dirty="0" err="1"/>
              <a:t>tooltiptext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top: -5px;</a:t>
            </a:r>
            <a:br>
              <a:rPr lang="en-US" dirty="0"/>
            </a:br>
            <a:r>
              <a:rPr lang="en-US" dirty="0"/>
              <a:t>    right: 105%; 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F008A51-B670-4A1A-AD72-F62B25C8AD2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.tooltip .</a:t>
            </a:r>
            <a:r>
              <a:rPr lang="en-US" dirty="0" err="1"/>
              <a:t>tooltiptext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width: 120px;</a:t>
            </a:r>
            <a:br>
              <a:rPr lang="en-US" dirty="0"/>
            </a:br>
            <a:r>
              <a:rPr lang="en-US" dirty="0"/>
              <a:t>    bottom: 100%;</a:t>
            </a:r>
            <a:br>
              <a:rPr lang="en-US" dirty="0"/>
            </a:br>
            <a:r>
              <a:rPr lang="en-US" dirty="0"/>
              <a:t>    left: 50%; </a:t>
            </a:r>
            <a:br>
              <a:rPr lang="en-US" dirty="0"/>
            </a:br>
            <a:r>
              <a:rPr lang="en-US" dirty="0"/>
              <a:t>    margin-left: -60px;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.tooltip .</a:t>
            </a:r>
            <a:r>
              <a:rPr lang="en-US" dirty="0" err="1"/>
              <a:t>tooltiptext</a:t>
            </a:r>
            <a:r>
              <a:rPr lang="en-US" dirty="0"/>
              <a:t> {</a:t>
            </a:r>
            <a:br>
              <a:rPr lang="en-US" dirty="0"/>
            </a:br>
            <a:r>
              <a:rPr lang="en-US" dirty="0"/>
              <a:t>    width: 120px;</a:t>
            </a:r>
            <a:br>
              <a:rPr lang="en-US" dirty="0"/>
            </a:br>
            <a:r>
              <a:rPr lang="en-US" dirty="0"/>
              <a:t>    top: 100%;</a:t>
            </a:r>
            <a:br>
              <a:rPr lang="en-US" dirty="0"/>
            </a:br>
            <a:r>
              <a:rPr lang="en-US" dirty="0"/>
              <a:t>    left: 50%; </a:t>
            </a:r>
            <a:br>
              <a:rPr lang="en-US" dirty="0"/>
            </a:br>
            <a:r>
              <a:rPr lang="en-US" dirty="0"/>
              <a:t>    margin-left: -60px;</a:t>
            </a:r>
            <a:br>
              <a:rPr lang="en-US" dirty="0"/>
            </a:br>
            <a:r>
              <a:rPr lang="en-US" dirty="0"/>
              <a:t>}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29116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F25C7358-3DB8-4309-9C0F-A13CDA33F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Dodanie strzałki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646F804-68DA-408C-AA18-DA667A752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tooltip</a:t>
            </a:r>
            <a:r>
              <a:rPr lang="pl-PL" dirty="0"/>
              <a:t> .</a:t>
            </a:r>
            <a:r>
              <a:rPr lang="pl-PL" dirty="0" err="1"/>
              <a:t>tooltiptext</a:t>
            </a:r>
            <a:r>
              <a:rPr lang="pl-PL" dirty="0"/>
              <a:t>::</a:t>
            </a:r>
            <a:r>
              <a:rPr lang="pl-PL" dirty="0" err="1"/>
              <a:t>after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content</a:t>
            </a:r>
            <a:r>
              <a:rPr lang="pl-PL" dirty="0"/>
              <a:t>: "";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position</a:t>
            </a:r>
            <a:r>
              <a:rPr lang="pl-PL" dirty="0"/>
              <a:t>: </a:t>
            </a:r>
            <a:r>
              <a:rPr lang="pl-PL" dirty="0" err="1"/>
              <a:t>absolute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top: 100%;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left</a:t>
            </a:r>
            <a:r>
              <a:rPr lang="pl-PL" dirty="0"/>
              <a:t>: 50%;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margin-left</a:t>
            </a:r>
            <a:r>
              <a:rPr lang="pl-PL" dirty="0"/>
              <a:t>: -5px;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border-width</a:t>
            </a:r>
            <a:r>
              <a:rPr lang="pl-PL" dirty="0"/>
              <a:t>: 5px;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-style: solid;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border-color</a:t>
            </a:r>
            <a:r>
              <a:rPr lang="pl-PL" dirty="0"/>
              <a:t>: </a:t>
            </a:r>
            <a:r>
              <a:rPr lang="pl-PL" dirty="0" err="1"/>
              <a:t>black</a:t>
            </a:r>
            <a:r>
              <a:rPr lang="pl-PL" dirty="0"/>
              <a:t> transparent </a:t>
            </a:r>
            <a:r>
              <a:rPr lang="pl-PL" dirty="0" err="1"/>
              <a:t>transparent</a:t>
            </a:r>
            <a:r>
              <a:rPr lang="pl-PL" dirty="0"/>
              <a:t> </a:t>
            </a:r>
            <a:r>
              <a:rPr lang="pl-PL" dirty="0" err="1"/>
              <a:t>transparent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7251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8F7FA1-F012-40D8-A37A-417F2CA75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Drobna animacja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521C5EF-4065-4C34-A486-258ACA237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.</a:t>
            </a:r>
            <a:r>
              <a:rPr lang="pl-PL" dirty="0" err="1"/>
              <a:t>tooltip</a:t>
            </a:r>
            <a:r>
              <a:rPr lang="pl-PL" dirty="0"/>
              <a:t> .</a:t>
            </a:r>
            <a:r>
              <a:rPr lang="pl-PL" dirty="0" err="1"/>
              <a:t>tooltiptext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opacity</a:t>
            </a:r>
            <a:r>
              <a:rPr lang="pl-PL" dirty="0"/>
              <a:t>: 0;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transition</a:t>
            </a:r>
            <a:r>
              <a:rPr lang="pl-PL" dirty="0"/>
              <a:t>: </a:t>
            </a:r>
            <a:r>
              <a:rPr lang="pl-PL" dirty="0" err="1"/>
              <a:t>opacity</a:t>
            </a:r>
            <a:r>
              <a:rPr lang="pl-PL" dirty="0"/>
              <a:t> 1s;</a:t>
            </a:r>
            <a:br>
              <a:rPr lang="pl-PL" dirty="0"/>
            </a:br>
            <a:r>
              <a:rPr lang="pl-PL" dirty="0"/>
              <a:t>}</a:t>
            </a:r>
            <a:br>
              <a:rPr lang="pl-PL" dirty="0"/>
            </a:br>
            <a:br>
              <a:rPr lang="pl-PL" dirty="0"/>
            </a:br>
            <a:r>
              <a:rPr lang="pl-PL" dirty="0"/>
              <a:t>.</a:t>
            </a:r>
            <a:r>
              <a:rPr lang="pl-PL" dirty="0" err="1"/>
              <a:t>tooltip:hover</a:t>
            </a:r>
            <a:r>
              <a:rPr lang="pl-PL" dirty="0"/>
              <a:t> .</a:t>
            </a:r>
            <a:r>
              <a:rPr lang="pl-PL" dirty="0" err="1"/>
              <a:t>tooltiptext</a:t>
            </a:r>
            <a:r>
              <a:rPr lang="pl-PL" dirty="0"/>
              <a:t> {</a:t>
            </a:r>
            <a:br>
              <a:rPr lang="pl-PL" dirty="0"/>
            </a:br>
            <a:r>
              <a:rPr lang="pl-PL" dirty="0"/>
              <a:t>    </a:t>
            </a:r>
            <a:r>
              <a:rPr lang="pl-PL" dirty="0" err="1"/>
              <a:t>opacity</a:t>
            </a:r>
            <a:r>
              <a:rPr lang="pl-PL" dirty="0"/>
              <a:t>: 1;</a:t>
            </a:r>
            <a:br>
              <a:rPr lang="pl-PL" dirty="0"/>
            </a:br>
            <a:r>
              <a:rPr lang="pl-PL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075849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</TotalTime>
  <Words>207</Words>
  <Application>Microsoft Office PowerPoint</Application>
  <PresentationFormat>Panoramiczny</PresentationFormat>
  <Paragraphs>50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Integralny</vt:lpstr>
      <vt:lpstr>Podpowiedzi</vt:lpstr>
      <vt:lpstr>Podpowiedzi</vt:lpstr>
      <vt:lpstr>CSS elementu opisowego</vt:lpstr>
      <vt:lpstr>CSS tekstu z podpowiedzią </vt:lpstr>
      <vt:lpstr>Zmiana po najechaniu</vt:lpstr>
      <vt:lpstr>HTML</vt:lpstr>
      <vt:lpstr>Ułożenie podpowiedzi</vt:lpstr>
      <vt:lpstr>Dodanie strzałki</vt:lpstr>
      <vt:lpstr>Drobna animacja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Podpowiedzi</dc:title>
  <dc:creator>Damian Radzik</dc:creator>
  <cp:lastModifiedBy>Damian Radzik</cp:lastModifiedBy>
  <cp:revision>2</cp:revision>
  <dcterms:created xsi:type="dcterms:W3CDTF">2018-01-28T19:07:55Z</dcterms:created>
  <dcterms:modified xsi:type="dcterms:W3CDTF">2018-01-28T19:12:27Z</dcterms:modified>
</cp:coreProperties>
</file>