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9425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776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975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5003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5573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970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29273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3870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1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976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8192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4548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421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6034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578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667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9993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3DB87-B391-49AE-9A87-02224E761D81}" type="datetimeFigureOut">
              <a:rPr lang="pl-PL" smtClean="0"/>
              <a:t>03.12.2017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AC32B-5CA9-4A5D-BE91-12E880591E4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48114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53CFF0-4D46-4EAA-A088-E9EF5275CB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Outline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A9C9448-F8E2-4439-B5EE-7286A1764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764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243402-72E3-4F58-B431-19AD9B023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Outline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513A3C-8BEC-4F6D-8DC5-7BA36F4F6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Outline</a:t>
            </a:r>
            <a:r>
              <a:rPr lang="pl-PL" dirty="0"/>
              <a:t> to linia znajdująca się elementu (obramowania)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CA54FCDA-881C-4ED4-AEFE-8413DDA81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161" y="2775537"/>
            <a:ext cx="11189677" cy="328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9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03B4B6-C24E-45BF-AFE9-8FC4AB3F2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Outline</a:t>
            </a:r>
            <a:r>
              <a:rPr lang="pl-PL" dirty="0"/>
              <a:t> właściwości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5F2CC5-FE18-415B-85E7-23E834EA2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outline-style</a:t>
            </a:r>
          </a:p>
          <a:p>
            <a:r>
              <a:rPr lang="en-US" dirty="0"/>
              <a:t>outline-color</a:t>
            </a:r>
          </a:p>
          <a:p>
            <a:r>
              <a:rPr lang="en-US" dirty="0"/>
              <a:t>outline-width</a:t>
            </a:r>
          </a:p>
          <a:p>
            <a:r>
              <a:rPr lang="en-US" dirty="0"/>
              <a:t>outline-offset</a:t>
            </a:r>
          </a:p>
          <a:p>
            <a:r>
              <a:rPr lang="en-US" dirty="0"/>
              <a:t>Outline</a:t>
            </a:r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W przeciwieństwie do obramowania kontur jest rysowany poza granicą elementu i może nakładać się na inną treść. Również kontur NIE jest częścią wymiaru elementu; całkowita szerokość i wysokość elementu nie ma wpływu na szerokość obrysu.</a:t>
            </a:r>
          </a:p>
        </p:txBody>
      </p:sp>
    </p:spTree>
    <p:extLst>
      <p:ext uri="{BB962C8B-B14F-4D97-AF65-F5344CB8AC3E}">
        <p14:creationId xmlns:p14="http://schemas.microsoft.com/office/powerpoint/2010/main" val="1402502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42EFC6-5FC9-4708-A759-09E1F18F1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Style </a:t>
            </a:r>
            <a:r>
              <a:rPr lang="pl-PL" dirty="0" err="1"/>
              <a:t>outline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26C6F5-9E19-4103-B79F-C423A8A9C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dotted</a:t>
            </a:r>
          </a:p>
          <a:p>
            <a:r>
              <a:rPr lang="en-US" dirty="0"/>
              <a:t>Dashed</a:t>
            </a:r>
            <a:endParaRPr lang="pl-PL" dirty="0"/>
          </a:p>
          <a:p>
            <a:r>
              <a:rPr lang="en-US" dirty="0"/>
              <a:t>solid </a:t>
            </a:r>
            <a:endParaRPr lang="pl-PL" dirty="0"/>
          </a:p>
          <a:p>
            <a:r>
              <a:rPr lang="en-US" dirty="0"/>
              <a:t>Double</a:t>
            </a:r>
          </a:p>
          <a:p>
            <a:r>
              <a:rPr lang="en-US" dirty="0"/>
              <a:t>groove </a:t>
            </a:r>
            <a:endParaRPr lang="pl-PL" dirty="0"/>
          </a:p>
          <a:p>
            <a:r>
              <a:rPr lang="en-US" dirty="0"/>
              <a:t>ridge </a:t>
            </a:r>
            <a:endParaRPr lang="pl-PL" dirty="0"/>
          </a:p>
          <a:p>
            <a:r>
              <a:rPr lang="en-US" dirty="0"/>
              <a:t>inset </a:t>
            </a:r>
            <a:endParaRPr lang="pl-PL" dirty="0"/>
          </a:p>
          <a:p>
            <a:r>
              <a:rPr lang="en-US" dirty="0"/>
              <a:t>outset </a:t>
            </a:r>
            <a:endParaRPr lang="pl-PL" dirty="0"/>
          </a:p>
          <a:p>
            <a:r>
              <a:rPr lang="en-US" dirty="0"/>
              <a:t>None</a:t>
            </a:r>
            <a:endParaRPr lang="pl-PL" dirty="0"/>
          </a:p>
          <a:p>
            <a:r>
              <a:rPr lang="en-US" dirty="0"/>
              <a:t>hidden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1210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743CA4-3222-4C91-91A4-A3FA21109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Style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E9ADEBA2-BBB7-4653-949E-BFDA22B83C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1038" y="2791580"/>
            <a:ext cx="9613900" cy="2689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011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14828B-DCAC-42E8-A5C7-4BB7B9D7F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Outline</a:t>
            </a:r>
            <a:r>
              <a:rPr lang="pl-PL" dirty="0"/>
              <a:t> kolor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3BC372-1988-4C36-845A-3D0DD0C63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Outline-color</a:t>
            </a:r>
            <a:r>
              <a:rPr lang="pl-PL" dirty="0"/>
              <a:t> służy do ustawienie kolorystyki obramowania.</a:t>
            </a:r>
          </a:p>
          <a:p>
            <a:r>
              <a:rPr lang="en-US" dirty="0"/>
              <a:t>name </a:t>
            </a:r>
            <a:endParaRPr lang="pl-PL" dirty="0"/>
          </a:p>
          <a:p>
            <a:r>
              <a:rPr lang="en-US" dirty="0"/>
              <a:t>RGB</a:t>
            </a:r>
          </a:p>
          <a:p>
            <a:r>
              <a:rPr lang="en-US" dirty="0"/>
              <a:t>Hex </a:t>
            </a:r>
            <a:endParaRPr lang="pl-PL" dirty="0"/>
          </a:p>
          <a:p>
            <a:r>
              <a:rPr lang="en-US" dirty="0"/>
              <a:t>invert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5457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C384DC-A648-48A3-A42D-51E4B885A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Szerokość </a:t>
            </a:r>
            <a:r>
              <a:rPr lang="pl-PL" dirty="0" err="1"/>
              <a:t>outline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87D4DE-1D19-4C3B-A3C7-8E201FA3D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outline-width</a:t>
            </a:r>
            <a:r>
              <a:rPr lang="pl-PL" dirty="0"/>
              <a:t> ustawia szerokość według</a:t>
            </a:r>
            <a:r>
              <a:rPr lang="en-US" dirty="0"/>
              <a:t>:</a:t>
            </a:r>
          </a:p>
          <a:p>
            <a:r>
              <a:rPr lang="en-US" dirty="0"/>
              <a:t>thin (1px)</a:t>
            </a:r>
          </a:p>
          <a:p>
            <a:r>
              <a:rPr lang="en-US" dirty="0"/>
              <a:t>medium (3px)</a:t>
            </a:r>
          </a:p>
          <a:p>
            <a:r>
              <a:rPr lang="en-US" dirty="0"/>
              <a:t>thick (5px)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Konkretna wartość </a:t>
            </a:r>
            <a:r>
              <a:rPr lang="en-US" dirty="0"/>
              <a:t>(</a:t>
            </a:r>
            <a:r>
              <a:rPr lang="en-US" dirty="0" err="1"/>
              <a:t>px</a:t>
            </a:r>
            <a:r>
              <a:rPr lang="en-US" dirty="0"/>
              <a:t>, </a:t>
            </a:r>
            <a:r>
              <a:rPr lang="en-US" dirty="0" err="1"/>
              <a:t>pt</a:t>
            </a:r>
            <a:r>
              <a:rPr lang="en-US" dirty="0"/>
              <a:t>, cm, </a:t>
            </a:r>
            <a:r>
              <a:rPr lang="en-US" dirty="0" err="1"/>
              <a:t>em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0073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419F51-968D-4EF7-AD46-A0584C648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Odstęp pomiędzy offset a </a:t>
            </a:r>
            <a:r>
              <a:rPr lang="pl-PL" dirty="0" err="1"/>
              <a:t>border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35EBCF-9617-432A-851C-C3D4F759A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outline</a:t>
            </a:r>
            <a:r>
              <a:rPr lang="pl-PL" dirty="0"/>
              <a:t>-offset służy do ustawienia odstępu pomiędzy obramowaniem</a:t>
            </a:r>
          </a:p>
        </p:txBody>
      </p:sp>
    </p:spTree>
    <p:extLst>
      <p:ext uri="{BB962C8B-B14F-4D97-AF65-F5344CB8AC3E}">
        <p14:creationId xmlns:p14="http://schemas.microsoft.com/office/powerpoint/2010/main" val="339335394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5</TotalTime>
  <Words>126</Words>
  <Application>Microsoft Office PowerPoint</Application>
  <PresentationFormat>Panoramiczny</PresentationFormat>
  <Paragraphs>37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Outline</vt:lpstr>
      <vt:lpstr>Outline</vt:lpstr>
      <vt:lpstr>Outline właściwości</vt:lpstr>
      <vt:lpstr>Style outline</vt:lpstr>
      <vt:lpstr>Style</vt:lpstr>
      <vt:lpstr>Outline kolor</vt:lpstr>
      <vt:lpstr>Szerokość outline</vt:lpstr>
      <vt:lpstr>Odstęp pomiędzy offset a border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creator>Damian Radzik</dc:creator>
  <cp:lastModifiedBy>Damian Radzik</cp:lastModifiedBy>
  <cp:revision>2</cp:revision>
  <dcterms:created xsi:type="dcterms:W3CDTF">2017-12-03T08:16:37Z</dcterms:created>
  <dcterms:modified xsi:type="dcterms:W3CDTF">2017-12-03T08:21:46Z</dcterms:modified>
</cp:coreProperties>
</file>