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7293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5267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3593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7781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7971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6350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7077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7682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0422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716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0098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406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881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270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026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190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755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7FFA5-9372-4F80-A6DE-AA41D8B8B129}" type="datetimeFigureOut">
              <a:rPr lang="pl-PL" smtClean="0"/>
              <a:t>08.12.2017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287DE-44D9-4088-A924-5C3D4A7E5B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50703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71097A-EB54-4970-B030-3006CD8C36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2633B2E-093A-4717-83B4-E28B0FBA4B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Linki</a:t>
            </a:r>
          </a:p>
        </p:txBody>
      </p:sp>
    </p:spTree>
    <p:extLst>
      <p:ext uri="{BB962C8B-B14F-4D97-AF65-F5344CB8AC3E}">
        <p14:creationId xmlns:p14="http://schemas.microsoft.com/office/powerpoint/2010/main" val="1009170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FA1186-C640-4E43-B7CC-4282C1D29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Linki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EB7202-08DC-496A-BC61-3B5CA6B61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Linki mogą być stylizowane według dowolnego atrybutu CSS. Dodatkowo można zastosować style:</a:t>
            </a:r>
          </a:p>
          <a:p>
            <a:r>
              <a:rPr lang="en-US" dirty="0"/>
              <a:t>a:link – </a:t>
            </a:r>
            <a:r>
              <a:rPr lang="pl-PL" dirty="0"/>
              <a:t>zwykły </a:t>
            </a:r>
            <a:endParaRPr lang="en-US" dirty="0"/>
          </a:p>
          <a:p>
            <a:r>
              <a:rPr lang="en-US" dirty="0"/>
              <a:t>a:visited - </a:t>
            </a:r>
            <a:r>
              <a:rPr lang="pl-PL" dirty="0"/>
              <a:t>odwiedzony</a:t>
            </a:r>
            <a:endParaRPr lang="en-US" dirty="0"/>
          </a:p>
          <a:p>
            <a:r>
              <a:rPr lang="en-US" dirty="0"/>
              <a:t>a:hover – </a:t>
            </a:r>
            <a:r>
              <a:rPr lang="pl-PL" dirty="0"/>
              <a:t>najechany myszką</a:t>
            </a:r>
            <a:endParaRPr lang="en-US" dirty="0"/>
          </a:p>
          <a:p>
            <a:r>
              <a:rPr lang="en-US" dirty="0"/>
              <a:t>a:active - </a:t>
            </a:r>
            <a:r>
              <a:rPr lang="pl-PL" dirty="0"/>
              <a:t>kliknięty</a:t>
            </a:r>
          </a:p>
        </p:txBody>
      </p:sp>
    </p:spTree>
    <p:extLst>
      <p:ext uri="{BB962C8B-B14F-4D97-AF65-F5344CB8AC3E}">
        <p14:creationId xmlns:p14="http://schemas.microsoft.com/office/powerpoint/2010/main" val="2451155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0D7356-903A-4A9B-B61B-9B33678C1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24772A-8854-498C-98B3-109C4F79F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/* nieodwiedzony link */</a:t>
            </a:r>
            <a:br>
              <a:rPr lang="pl-PL" dirty="0"/>
            </a:br>
            <a:r>
              <a:rPr lang="pl-PL" dirty="0"/>
              <a:t>a:link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color</a:t>
            </a:r>
            <a:r>
              <a:rPr lang="pl-PL" dirty="0"/>
              <a:t>: red;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/* odwiedzony link */</a:t>
            </a:r>
            <a:br>
              <a:rPr lang="pl-PL" dirty="0"/>
            </a:br>
            <a:r>
              <a:rPr lang="pl-PL" dirty="0"/>
              <a:t>a:visited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color</a:t>
            </a:r>
            <a:r>
              <a:rPr lang="pl-PL" dirty="0"/>
              <a:t>: </a:t>
            </a:r>
            <a:r>
              <a:rPr lang="pl-PL" dirty="0" err="1"/>
              <a:t>green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/* najechany link */</a:t>
            </a:r>
            <a:br>
              <a:rPr lang="pl-PL" dirty="0"/>
            </a:br>
            <a:r>
              <a:rPr lang="pl-PL" dirty="0"/>
              <a:t>a:hover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color</a:t>
            </a:r>
            <a:r>
              <a:rPr lang="pl-PL" dirty="0"/>
              <a:t>: </a:t>
            </a:r>
            <a:r>
              <a:rPr lang="pl-PL" dirty="0" err="1"/>
              <a:t>hotpink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/* kliknięty link */</a:t>
            </a:r>
            <a:br>
              <a:rPr lang="pl-PL" dirty="0"/>
            </a:br>
            <a:r>
              <a:rPr lang="pl-PL" dirty="0"/>
              <a:t>a:active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color</a:t>
            </a:r>
            <a:r>
              <a:rPr lang="pl-PL" dirty="0"/>
              <a:t>: </a:t>
            </a:r>
            <a:r>
              <a:rPr lang="pl-PL" dirty="0" err="1"/>
              <a:t>blue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en-US" dirty="0"/>
              <a:t>a </a:t>
            </a:r>
            <a:r>
              <a:rPr lang="en-US" dirty="0" err="1"/>
              <a:t>href</a:t>
            </a:r>
            <a:r>
              <a:rPr lang="en-US" dirty="0"/>
              <a:t>="" target=""&gt;</a:t>
            </a:r>
            <a:r>
              <a:rPr lang="pl-PL" dirty="0"/>
              <a:t>toż to link</a:t>
            </a:r>
            <a:r>
              <a:rPr lang="en-US" dirty="0"/>
              <a:t>&lt;/a&gt;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804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8D1574-73CE-4479-8FE3-5147E1C3D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Przycisk 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49100A-C9B4-4437-BDF4-61A5EBB62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a:link, a:visited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#f44336;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color</a:t>
            </a:r>
            <a:r>
              <a:rPr lang="pl-PL" dirty="0"/>
              <a:t>: </a:t>
            </a:r>
            <a:r>
              <a:rPr lang="pl-PL" dirty="0" err="1"/>
              <a:t>white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padding</a:t>
            </a:r>
            <a:r>
              <a:rPr lang="pl-PL" dirty="0"/>
              <a:t>: 14px 25px;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text-align</a:t>
            </a:r>
            <a:r>
              <a:rPr lang="pl-PL" dirty="0"/>
              <a:t>: </a:t>
            </a:r>
            <a:r>
              <a:rPr lang="pl-PL" dirty="0" err="1"/>
              <a:t>center</a:t>
            </a:r>
            <a:r>
              <a:rPr lang="pl-PL" dirty="0"/>
              <a:t>; 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text-decoration</a:t>
            </a:r>
            <a:r>
              <a:rPr lang="pl-PL" dirty="0"/>
              <a:t>: </a:t>
            </a:r>
            <a:r>
              <a:rPr lang="pl-PL" dirty="0" err="1"/>
              <a:t>none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display: </a:t>
            </a:r>
            <a:r>
              <a:rPr lang="pl-PL" dirty="0" err="1"/>
              <a:t>inline-block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a:hover, a:active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red;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99722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D8B1C0-251F-479D-9C5A-A849F0515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Tekst </a:t>
            </a:r>
            <a:r>
              <a:rPr lang="pl-PL" dirty="0" err="1"/>
              <a:t>decoration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887B12-0CCF-407A-A2D8-64A8207B6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Używany do usuwanie podkreślenia z linku: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a:visited {</a:t>
            </a:r>
            <a:br>
              <a:rPr lang="en-US" dirty="0"/>
            </a:br>
            <a:r>
              <a:rPr lang="en-US" dirty="0"/>
              <a:t>    text-decoration: none;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a:hover {</a:t>
            </a:r>
            <a:br>
              <a:rPr lang="en-US" dirty="0"/>
            </a:br>
            <a:r>
              <a:rPr lang="en-US" dirty="0"/>
              <a:t>    text-decoration: underline;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292935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98</TotalTime>
  <Words>64</Words>
  <Application>Microsoft Office PowerPoint</Application>
  <PresentationFormat>Panoramiczny</PresentationFormat>
  <Paragraphs>17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CSS</vt:lpstr>
      <vt:lpstr>Linki</vt:lpstr>
      <vt:lpstr>Przykład</vt:lpstr>
      <vt:lpstr>Przycisk przykład</vt:lpstr>
      <vt:lpstr>Tekst decoration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</dc:title>
  <dc:creator>Damian Radzik</dc:creator>
  <cp:lastModifiedBy>Damian Radzik</cp:lastModifiedBy>
  <cp:revision>3</cp:revision>
  <dcterms:created xsi:type="dcterms:W3CDTF">2017-12-03T08:48:30Z</dcterms:created>
  <dcterms:modified xsi:type="dcterms:W3CDTF">2017-12-08T12:22:34Z</dcterms:modified>
</cp:coreProperties>
</file>