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36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9086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043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27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356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196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232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646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763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9851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7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B32B936-50C0-4486-A0F9-46BD7EE1EE99}" type="datetimeFigureOut">
              <a:rPr lang="pl-PL" smtClean="0"/>
              <a:t>18.01.2018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72B7B1F-A2D1-4182-80CE-8FEE3EED7BE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475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95ECEB-0E5F-429F-AFFC-D279A7AF95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733BE84-7543-4902-842F-531DF124DD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/>
              <a:t>Kombinatory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6358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18A4C4-596A-42A0-9FB8-95B2501D1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Kombinator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A76CE2-7260-4823-B6DC-8056D329C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Selektor CSS może zawierać więcej niż jeden selektor prosty. Pomiędzy prostymi selektorami możemy dołączyć kombinator:</a:t>
            </a:r>
            <a:endParaRPr lang="en-US" dirty="0"/>
          </a:p>
          <a:p>
            <a:r>
              <a:rPr lang="pl-PL" dirty="0"/>
              <a:t>selektor potomka (spacja)</a:t>
            </a:r>
          </a:p>
          <a:p>
            <a:r>
              <a:rPr lang="pl-PL" dirty="0"/>
              <a:t>selektor dzieci (&gt;)</a:t>
            </a:r>
          </a:p>
          <a:p>
            <a:r>
              <a:rPr lang="pl-PL" dirty="0"/>
              <a:t>sąsiedni selektor rodzeństwa (+)</a:t>
            </a:r>
          </a:p>
          <a:p>
            <a:r>
              <a:rPr lang="pl-PL" dirty="0"/>
              <a:t>ogólny selektor rodzeństwa (~)</a:t>
            </a:r>
          </a:p>
        </p:txBody>
      </p:sp>
    </p:spTree>
    <p:extLst>
      <p:ext uri="{BB962C8B-B14F-4D97-AF65-F5344CB8AC3E}">
        <p14:creationId xmlns:p14="http://schemas.microsoft.com/office/powerpoint/2010/main" val="2243196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414778-7707-4935-B1F4-28F95C4F2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Descendant</a:t>
            </a:r>
            <a:r>
              <a:rPr lang="pl-PL" dirty="0"/>
              <a:t> </a:t>
            </a:r>
            <a:r>
              <a:rPr lang="pl-PL" dirty="0" err="1"/>
              <a:t>Selector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9617BC-40B0-4713-B6DD-8B4296B4E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Selektor potomków dopasowuje wszystkie elementy, które są potomkami określonego elementu.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Poniższy przykład wybiera wszystkie elementy &lt;p&gt; wewnątrz elementów &lt;div&gt;.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div 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68462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ADC414-F252-469D-8D15-89CD43CDD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Child </a:t>
            </a:r>
            <a:r>
              <a:rPr lang="pl-PL" dirty="0" err="1"/>
              <a:t>Selector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4C8982-48D4-4373-8159-75F88CAD4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Selektor podrzędny wybiera wszystkie elementy, które są bezpośrednimi elementami podrzędnymi określonego elementu.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Poniższy przykład wybiera wszystkie elementy &lt;p&gt;, które są bezpośrednimi elementami potomnymi elementu &lt;div&gt;.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div &gt; 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7937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7EE00D-DD24-4153-97DF-86F328AC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Adjacent</a:t>
            </a:r>
            <a:r>
              <a:rPr lang="pl-PL" dirty="0"/>
              <a:t> </a:t>
            </a:r>
            <a:r>
              <a:rPr lang="pl-PL" dirty="0" err="1"/>
              <a:t>Sibling</a:t>
            </a:r>
            <a:r>
              <a:rPr lang="pl-PL" dirty="0"/>
              <a:t> </a:t>
            </a:r>
            <a:r>
              <a:rPr lang="pl-PL" dirty="0" err="1"/>
              <a:t>Selector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9A55FB-F601-4D02-BA87-F1F7680DA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Sąsiedni selektor rodzeństwa wybiera wszystkie elementy, które są sąsiednimi rodzeństwami określonego elementu.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Elementy rodzeństwa muszą mieć ten sam element rodzica, a "sąsiednie" oznacza "zaraz po".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Poniższy przykład wybiera wszystkie elementy &lt;p&gt;, które są umieszczone zaraz po elementach &lt;div&gt;: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div + 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39000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C25331-4216-470B-8472-860B87821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General </a:t>
            </a:r>
            <a:r>
              <a:rPr lang="pl-PL" dirty="0" err="1"/>
              <a:t>Sibling</a:t>
            </a:r>
            <a:r>
              <a:rPr lang="pl-PL" dirty="0"/>
              <a:t> </a:t>
            </a:r>
            <a:r>
              <a:rPr lang="pl-PL" dirty="0" err="1"/>
              <a:t>Selector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81AC39-1F4B-4BB9-94C3-B2D293BFC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Ogólny selektor rodzeństwa wybiera wszystkie elementy, które są rodzeństwem określonego elementu.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poniższym przykładzie zaznaczono wszystkie elementy &lt;p&gt; będące rodzeństwem elementów &lt;div&gt;.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div ~ p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</a:t>
            </a:r>
            <a:r>
              <a:rPr lang="pl-PL" dirty="0" err="1"/>
              <a:t>yellow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33392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</TotalTime>
  <Words>190</Words>
  <Application>Microsoft Office PowerPoint</Application>
  <PresentationFormat>Panoramiczny</PresentationFormat>
  <Paragraphs>34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Tw Cen MT</vt:lpstr>
      <vt:lpstr>Tw Cen MT Condensed</vt:lpstr>
      <vt:lpstr>Wingdings 3</vt:lpstr>
      <vt:lpstr>Integralny</vt:lpstr>
      <vt:lpstr>CSS</vt:lpstr>
      <vt:lpstr>Kombinator</vt:lpstr>
      <vt:lpstr>Descendant Selector</vt:lpstr>
      <vt:lpstr>Child Selector</vt:lpstr>
      <vt:lpstr>Adjacent Sibling Selector</vt:lpstr>
      <vt:lpstr>General Sibling Selector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</dc:title>
  <dc:creator>Damian Radzik</dc:creator>
  <cp:lastModifiedBy>Damian Radzik</cp:lastModifiedBy>
  <cp:revision>2</cp:revision>
  <dcterms:created xsi:type="dcterms:W3CDTF">2018-01-17T18:48:37Z</dcterms:created>
  <dcterms:modified xsi:type="dcterms:W3CDTF">2018-01-18T11:22:12Z</dcterms:modified>
</cp:coreProperties>
</file>