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3" autoAdjust="0"/>
    <p:restoredTop sz="94660"/>
  </p:normalViewPr>
  <p:slideViewPr>
    <p:cSldViewPr snapToGrid="0">
      <p:cViewPr varScale="1">
        <p:scale>
          <a:sx n="86" d="100"/>
          <a:sy n="86" d="100"/>
        </p:scale>
        <p:origin x="331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A582F258-A0DA-40DC-8173-51989CBFC235}" type="datetimeFigureOut">
              <a:rPr lang="pl-PL" smtClean="0"/>
              <a:t>21.09.2019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A94D4-62F6-457C-807A-CD47450DA92D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6787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2F258-A0DA-40DC-8173-51989CBFC235}" type="datetimeFigureOut">
              <a:rPr lang="pl-PL" smtClean="0"/>
              <a:t>21.09.2019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A94D4-62F6-457C-807A-CD47450DA92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54591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2F258-A0DA-40DC-8173-51989CBFC235}" type="datetimeFigureOut">
              <a:rPr lang="pl-PL" smtClean="0"/>
              <a:t>21.09.2019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A94D4-62F6-457C-807A-CD47450DA92D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7829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2F258-A0DA-40DC-8173-51989CBFC235}" type="datetimeFigureOut">
              <a:rPr lang="pl-PL" smtClean="0"/>
              <a:t>21.09.2019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A94D4-62F6-457C-807A-CD47450DA92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39126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2F258-A0DA-40DC-8173-51989CBFC235}" type="datetimeFigureOut">
              <a:rPr lang="pl-PL" smtClean="0"/>
              <a:t>21.09.2019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A94D4-62F6-457C-807A-CD47450DA92D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4686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2F258-A0DA-40DC-8173-51989CBFC235}" type="datetimeFigureOut">
              <a:rPr lang="pl-PL" smtClean="0"/>
              <a:t>21.09.2019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A94D4-62F6-457C-807A-CD47450DA92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04187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2F258-A0DA-40DC-8173-51989CBFC235}" type="datetimeFigureOut">
              <a:rPr lang="pl-PL" smtClean="0"/>
              <a:t>21.09.2019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A94D4-62F6-457C-807A-CD47450DA92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19584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2F258-A0DA-40DC-8173-51989CBFC235}" type="datetimeFigureOut">
              <a:rPr lang="pl-PL" smtClean="0"/>
              <a:t>21.09.2019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A94D4-62F6-457C-807A-CD47450DA92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29656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2F258-A0DA-40DC-8173-51989CBFC235}" type="datetimeFigureOut">
              <a:rPr lang="pl-PL" smtClean="0"/>
              <a:t>21.09.2019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A94D4-62F6-457C-807A-CD47450DA92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815009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2F258-A0DA-40DC-8173-51989CBFC235}" type="datetimeFigureOut">
              <a:rPr lang="pl-PL" smtClean="0"/>
              <a:t>21.09.2019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A94D4-62F6-457C-807A-CD47450DA92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98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2F258-A0DA-40DC-8173-51989CBFC235}" type="datetimeFigureOut">
              <a:rPr lang="pl-PL" smtClean="0"/>
              <a:t>21.09.2019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A94D4-62F6-457C-807A-CD47450DA92D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5330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A582F258-A0DA-40DC-8173-51989CBFC235}" type="datetimeFigureOut">
              <a:rPr lang="pl-PL" smtClean="0"/>
              <a:t>21.09.2019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22DA94D4-62F6-457C-807A-CD47450DA92D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1450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ADF95A1-F139-476A-898B-92A6ED4CC41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Kolory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B9B364AA-B3C0-40FC-AEDF-8B81E19E56E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751327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09E2C6F-91EE-46A7-B1EE-B3976F519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Tło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01AF81B-18CC-4318-BFB2-50AA711F46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&lt;h1 style="</a:t>
            </a:r>
            <a:r>
              <a:rPr lang="en-US" dirty="0" err="1"/>
              <a:t>background-color:DodgerBlue</a:t>
            </a:r>
            <a:r>
              <a:rPr lang="en-US" dirty="0"/>
              <a:t>;"&gt;Hello World&lt;/h1&gt;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626323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F082DDA-D1FC-4266-BBEF-13A3CCD014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Kolor czcionki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CAD930A-00C5-48B7-81F7-B00A9655C5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&lt;p style="</a:t>
            </a:r>
            <a:r>
              <a:rPr lang="en-US" dirty="0" err="1"/>
              <a:t>color:DodgerBlue</a:t>
            </a:r>
            <a:r>
              <a:rPr lang="en-US" dirty="0"/>
              <a:t>;"&gt;Lorem ipsum...&lt;/p&gt;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296787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466DEA2-FF35-43C1-A7FA-C9634980D7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Kolor obramowania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8F44F5B-7E08-45B3-AD25-9E374808EF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&lt;h1 style="border:2px solid Tomato;"&gt;Hello World&lt;/h1&gt;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212294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FDBDA6D-9805-4738-A57B-8E48853B02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RGB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4C823D8-7C32-4819-9CFD-62121F3571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&lt;h1 style="</a:t>
            </a:r>
            <a:r>
              <a:rPr lang="en-US" dirty="0" err="1"/>
              <a:t>background-color:rgb</a:t>
            </a:r>
            <a:r>
              <a:rPr lang="en-US" dirty="0"/>
              <a:t>(255, 99, 71);"&gt;...&lt;/h1&gt;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550364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A4A6B33-592A-4A79-9013-F19A097AAD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RGBA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F93A76A-F5DE-4DB1-896D-37E142C790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&lt;h1 style="</a:t>
            </a:r>
            <a:r>
              <a:rPr lang="en-US" dirty="0" err="1"/>
              <a:t>background-color:rgba</a:t>
            </a:r>
            <a:r>
              <a:rPr lang="en-US" dirty="0"/>
              <a:t>(255, 99, 71, 0.4);"&gt;</a:t>
            </a:r>
            <a:r>
              <a:rPr lang="en-US" dirty="0" err="1"/>
              <a:t>rgba</a:t>
            </a:r>
            <a:r>
              <a:rPr lang="en-US" dirty="0"/>
              <a:t>(255, 99, 71, 0.4)&lt;/h1&gt;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012013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C6BDEAE-3669-4D5C-9255-FD312137FE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HSV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C927EDF-02B6-47F9-900F-00BAE65723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&lt;h1 style="</a:t>
            </a:r>
            <a:r>
              <a:rPr lang="en-US" dirty="0" err="1"/>
              <a:t>background-color:hsl</a:t>
            </a:r>
            <a:r>
              <a:rPr lang="en-US" dirty="0"/>
              <a:t>(0, 100%, 50%);"&gt;</a:t>
            </a:r>
            <a:r>
              <a:rPr lang="en-US" dirty="0" err="1"/>
              <a:t>hsl</a:t>
            </a:r>
            <a:r>
              <a:rPr lang="en-US" dirty="0"/>
              <a:t>(0, 100%, 50%)&lt;/h1&gt;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743897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996D149-37B1-4CDA-A703-AB4FD3F1C7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HSVA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BE427C1-E90C-4435-A0E0-6CF409D715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&lt;h1 style="</a:t>
            </a:r>
            <a:r>
              <a:rPr lang="en-US" dirty="0" err="1"/>
              <a:t>background-color:hsl</a:t>
            </a:r>
            <a:r>
              <a:rPr lang="en-US" dirty="0"/>
              <a:t>(0, 100%, 50%</a:t>
            </a:r>
            <a:r>
              <a:rPr lang="pl-PL" dirty="0"/>
              <a:t>, 0.5</a:t>
            </a:r>
            <a:r>
              <a:rPr lang="en-US" dirty="0"/>
              <a:t>);"&gt;</a:t>
            </a:r>
            <a:r>
              <a:rPr lang="en-US" dirty="0" err="1"/>
              <a:t>hsl</a:t>
            </a:r>
            <a:r>
              <a:rPr lang="en-US" dirty="0"/>
              <a:t>(0, 100%, 50%)&lt;/h1&gt;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847566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37</TotalTime>
  <Words>97</Words>
  <Application>Microsoft Office PowerPoint</Application>
  <PresentationFormat>Panoramiczny</PresentationFormat>
  <Paragraphs>15</Paragraphs>
  <Slides>8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12" baseType="lpstr">
      <vt:lpstr>Tw Cen MT</vt:lpstr>
      <vt:lpstr>Tw Cen MT Condensed</vt:lpstr>
      <vt:lpstr>Wingdings 3</vt:lpstr>
      <vt:lpstr>Integralny</vt:lpstr>
      <vt:lpstr>Kolory</vt:lpstr>
      <vt:lpstr>Tło</vt:lpstr>
      <vt:lpstr>Kolor czcionki</vt:lpstr>
      <vt:lpstr>Kolor obramowania</vt:lpstr>
      <vt:lpstr>RGB</vt:lpstr>
      <vt:lpstr>RGBA</vt:lpstr>
      <vt:lpstr>HSV</vt:lpstr>
      <vt:lpstr>HSVA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Kolory</dc:title>
  <dc:creator>Damian Radzik</dc:creator>
  <cp:lastModifiedBy>Damian Radzik</cp:lastModifiedBy>
  <cp:revision>3</cp:revision>
  <dcterms:created xsi:type="dcterms:W3CDTF">2017-11-13T08:10:07Z</dcterms:created>
  <dcterms:modified xsi:type="dcterms:W3CDTF">2019-09-21T08:05:32Z</dcterms:modified>
</cp:coreProperties>
</file>