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485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888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0685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692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595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947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24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268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219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459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376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49E4E62-E400-4702-87C3-57458AC09CA2}" type="datetimeFigureOut">
              <a:rPr lang="pl-PL" smtClean="0"/>
              <a:t>22.03.2018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1E54E38-0A83-4FFA-988C-64E1ACF4627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64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B34B64-BB87-4FF2-A7A2-EC497E6992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Funkcje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6DBF710-EFF0-4AB7-94A6-1936B2EAC6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483146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1E95D1-33CE-4419-A1C0-8ADCD1F7D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attr</a:t>
            </a:r>
            <a:r>
              <a:rPr lang="pl-PL" dirty="0"/>
              <a:t>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43D456-DD40-4251-A2D4-FC1A76566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Funkcja </a:t>
            </a:r>
            <a:r>
              <a:rPr lang="pl-PL" dirty="0" err="1"/>
              <a:t>attr</a:t>
            </a:r>
            <a:r>
              <a:rPr lang="pl-PL" dirty="0"/>
              <a:t> () zwraca wartość atrybutu wybranych elementów.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a:after {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	</a:t>
            </a:r>
            <a:r>
              <a:rPr lang="en-US" dirty="0"/>
              <a:t>content: " (" </a:t>
            </a:r>
            <a:r>
              <a:rPr lang="en-US" dirty="0" err="1"/>
              <a:t>attr</a:t>
            </a:r>
            <a:r>
              <a:rPr lang="en-US" dirty="0"/>
              <a:t>(</a:t>
            </a:r>
            <a:r>
              <a:rPr lang="en-US" dirty="0" err="1"/>
              <a:t>href</a:t>
            </a:r>
            <a:r>
              <a:rPr lang="en-US" dirty="0"/>
              <a:t>) ")";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8297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3AA665-CE77-4569-9E38-DE063B8E4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calc</a:t>
            </a:r>
            <a:r>
              <a:rPr lang="pl-PL" dirty="0"/>
              <a:t> 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C528AE-06F5-4492-966B-50C3FCD47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Funkcja </a:t>
            </a:r>
            <a:r>
              <a:rPr lang="pl-PL" dirty="0" err="1"/>
              <a:t>calc</a:t>
            </a:r>
            <a:r>
              <a:rPr lang="pl-PL" dirty="0"/>
              <a:t> () wykonuje obliczenia, które mają być użyte jako wartość właściwości.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width</a:t>
            </a:r>
            <a:r>
              <a:rPr lang="pl-PL" dirty="0"/>
              <a:t>: </a:t>
            </a:r>
            <a:r>
              <a:rPr lang="pl-PL" dirty="0" err="1"/>
              <a:t>calc</a:t>
            </a:r>
            <a:r>
              <a:rPr lang="pl-PL" dirty="0"/>
              <a:t>(100% - 100px);</a:t>
            </a:r>
          </a:p>
        </p:txBody>
      </p:sp>
    </p:spTree>
    <p:extLst>
      <p:ext uri="{BB962C8B-B14F-4D97-AF65-F5344CB8AC3E}">
        <p14:creationId xmlns:p14="http://schemas.microsoft.com/office/powerpoint/2010/main" val="409158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2EED03-1656-4571-A1E8-1E75B1F8C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hsl</a:t>
            </a:r>
            <a:r>
              <a:rPr lang="pl-PL" dirty="0"/>
              <a:t> 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D35435-114A-4BFD-90EF-1F2B00708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Funkcja </a:t>
            </a:r>
            <a:r>
              <a:rPr lang="pl-PL" dirty="0" err="1"/>
              <a:t>hsl</a:t>
            </a:r>
            <a:r>
              <a:rPr lang="pl-PL" dirty="0"/>
              <a:t> () definiuje kolory za pomocą modelu nasycenia-jasności (HSL).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p {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	</a:t>
            </a:r>
            <a:r>
              <a:rPr lang="en-US" dirty="0" err="1"/>
              <a:t>background-color:hsl</a:t>
            </a:r>
            <a:r>
              <a:rPr lang="en-US" dirty="0"/>
              <a:t>(120,100%,50%);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3675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72BCB5-0067-4B55-B8A1-6334A9C3D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var</a:t>
            </a:r>
            <a:r>
              <a:rPr lang="pl-PL" dirty="0"/>
              <a:t> ()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EDDECC-4E2C-4FC7-AC66-8CA220C62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Funkcja </a:t>
            </a:r>
            <a:r>
              <a:rPr lang="pl-PL" dirty="0" err="1"/>
              <a:t>var</a:t>
            </a:r>
            <a:r>
              <a:rPr lang="pl-PL" dirty="0"/>
              <a:t> () służy do wstawiania wartości niestandardowej właściwości zamiast jakiejkolwiek części wartości innej właściwości.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:root {</a:t>
            </a:r>
            <a:br>
              <a:rPr lang="en-US" dirty="0"/>
            </a:br>
            <a:r>
              <a:rPr lang="en-US" dirty="0"/>
              <a:t>    --main-</a:t>
            </a:r>
            <a:r>
              <a:rPr lang="en-US" dirty="0" err="1"/>
              <a:t>bg</a:t>
            </a:r>
            <a:r>
              <a:rPr lang="en-US" dirty="0"/>
              <a:t>-color: coral; 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div {</a:t>
            </a:r>
            <a:br>
              <a:rPr lang="en-US" dirty="0"/>
            </a:br>
            <a:r>
              <a:rPr lang="en-US" dirty="0"/>
              <a:t>    background-color: </a:t>
            </a:r>
            <a:r>
              <a:rPr lang="en-US" dirty="0" err="1"/>
              <a:t>var</a:t>
            </a:r>
            <a:r>
              <a:rPr lang="en-US" dirty="0"/>
              <a:t>(--main-</a:t>
            </a:r>
            <a:r>
              <a:rPr lang="en-US" dirty="0" err="1"/>
              <a:t>bg</a:t>
            </a:r>
            <a:r>
              <a:rPr lang="en-US" dirty="0"/>
              <a:t>-color); 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342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D50024-8B4C-48AD-B538-97A0E0A43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640C05-5214-458E-B7DC-E19E280C7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43122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49</TotalTime>
  <Words>77</Words>
  <Application>Microsoft Office PowerPoint</Application>
  <PresentationFormat>Panoramiczny</PresentationFormat>
  <Paragraphs>24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Tw Cen MT</vt:lpstr>
      <vt:lpstr>Tw Cen MT Condensed</vt:lpstr>
      <vt:lpstr>Wingdings 3</vt:lpstr>
      <vt:lpstr>Integralny</vt:lpstr>
      <vt:lpstr>Funkcje</vt:lpstr>
      <vt:lpstr>attr()</vt:lpstr>
      <vt:lpstr>calc ()</vt:lpstr>
      <vt:lpstr>hsl ()</vt:lpstr>
      <vt:lpstr>var ()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Funkcje</dc:title>
  <dc:creator>Damian Radzik</dc:creator>
  <cp:lastModifiedBy>Damian Radzik</cp:lastModifiedBy>
  <cp:revision>3</cp:revision>
  <dcterms:created xsi:type="dcterms:W3CDTF">2018-03-21T17:02:13Z</dcterms:created>
  <dcterms:modified xsi:type="dcterms:W3CDTF">2018-03-22T11:42:30Z</dcterms:modified>
</cp:coreProperties>
</file>