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91266F-64D1-42EE-9A92-1D9A899A33D2}" type="datetimeFigureOut">
              <a:rPr lang="pl-PL" smtClean="0"/>
              <a:t>25.02.2018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C710-5F46-48ED-A2C3-DB8DF9E9C30C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6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66F-64D1-42EE-9A92-1D9A899A33D2}" type="datetimeFigureOut">
              <a:rPr lang="pl-PL" smtClean="0"/>
              <a:t>25.02.2018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C710-5F46-48ED-A2C3-DB8DF9E9C3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1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66F-64D1-42EE-9A92-1D9A899A33D2}" type="datetimeFigureOut">
              <a:rPr lang="pl-PL" smtClean="0"/>
              <a:t>25.02.2018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C710-5F46-48ED-A2C3-DB8DF9E9C30C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1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66F-64D1-42EE-9A92-1D9A899A33D2}" type="datetimeFigureOut">
              <a:rPr lang="pl-PL" smtClean="0"/>
              <a:t>25.02.2018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C710-5F46-48ED-A2C3-DB8DF9E9C3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05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66F-64D1-42EE-9A92-1D9A899A33D2}" type="datetimeFigureOut">
              <a:rPr lang="pl-PL" smtClean="0"/>
              <a:t>25.02.2018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C710-5F46-48ED-A2C3-DB8DF9E9C30C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88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66F-64D1-42EE-9A92-1D9A899A33D2}" type="datetimeFigureOut">
              <a:rPr lang="pl-PL" smtClean="0"/>
              <a:t>25.02.2018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C710-5F46-48ED-A2C3-DB8DF9E9C3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59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66F-64D1-42EE-9A92-1D9A899A33D2}" type="datetimeFigureOut">
              <a:rPr lang="pl-PL" smtClean="0"/>
              <a:t>25.02.2018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C710-5F46-48ED-A2C3-DB8DF9E9C3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11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66F-64D1-42EE-9A92-1D9A899A33D2}" type="datetimeFigureOut">
              <a:rPr lang="pl-PL" smtClean="0"/>
              <a:t>25.02.2018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C710-5F46-48ED-A2C3-DB8DF9E9C3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48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66F-64D1-42EE-9A92-1D9A899A33D2}" type="datetimeFigureOut">
              <a:rPr lang="pl-PL" smtClean="0"/>
              <a:t>25.02.2018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C710-5F46-48ED-A2C3-DB8DF9E9C3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86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66F-64D1-42EE-9A92-1D9A899A33D2}" type="datetimeFigureOut">
              <a:rPr lang="pl-PL" smtClean="0"/>
              <a:t>25.02.2018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C710-5F46-48ED-A2C3-DB8DF9E9C3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682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66F-64D1-42EE-9A92-1D9A899A33D2}" type="datetimeFigureOut">
              <a:rPr lang="pl-PL" smtClean="0"/>
              <a:t>25.02.2018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C710-5F46-48ED-A2C3-DB8DF9E9C30C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91266F-64D1-42EE-9A92-1D9A899A33D2}" type="datetimeFigureOut">
              <a:rPr lang="pl-PL" smtClean="0"/>
              <a:t>25.02.2018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463C710-5F46-48ED-A2C3-DB8DF9E9C30C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1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BA0646-F803-43EC-A77E-2533D06DC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Edycja obrazków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8070BB1-0C10-43AD-AD68-1D4508E2E7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024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64715-8498-4891-B8E9-37788F6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Filtry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9C5E9E-91F1-4B36-9346-803BAA9BE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/>
              <a:t>Blur</a:t>
            </a:r>
            <a:r>
              <a:rPr lang="pl-PL" dirty="0"/>
              <a:t> - </a:t>
            </a:r>
            <a:r>
              <a:rPr lang="pl-PL" dirty="0" err="1"/>
              <a:t>filter</a:t>
            </a:r>
            <a:r>
              <a:rPr lang="pl-PL" dirty="0"/>
              <a:t>: </a:t>
            </a:r>
            <a:r>
              <a:rPr lang="pl-PL" dirty="0" err="1"/>
              <a:t>blur</a:t>
            </a:r>
            <a:r>
              <a:rPr lang="pl-PL" dirty="0"/>
              <a:t>(4px);</a:t>
            </a:r>
          </a:p>
          <a:p>
            <a:r>
              <a:rPr lang="pl-PL" dirty="0" err="1"/>
              <a:t>Brightness</a:t>
            </a:r>
            <a:r>
              <a:rPr lang="pl-PL" dirty="0"/>
              <a:t> - </a:t>
            </a:r>
            <a:r>
              <a:rPr lang="pl-PL" dirty="0" err="1"/>
              <a:t>filter</a:t>
            </a:r>
            <a:r>
              <a:rPr lang="pl-PL" dirty="0"/>
              <a:t>: </a:t>
            </a:r>
            <a:r>
              <a:rPr lang="pl-PL" dirty="0" err="1"/>
              <a:t>brightness</a:t>
            </a:r>
            <a:r>
              <a:rPr lang="pl-PL" dirty="0"/>
              <a:t>(250%);</a:t>
            </a:r>
          </a:p>
          <a:p>
            <a:r>
              <a:rPr lang="pl-PL" dirty="0" err="1"/>
              <a:t>Contrast</a:t>
            </a:r>
            <a:r>
              <a:rPr lang="pl-PL" dirty="0"/>
              <a:t> - </a:t>
            </a:r>
            <a:r>
              <a:rPr lang="pl-PL" dirty="0" err="1"/>
              <a:t>filter</a:t>
            </a:r>
            <a:r>
              <a:rPr lang="pl-PL" dirty="0"/>
              <a:t>: </a:t>
            </a:r>
            <a:r>
              <a:rPr lang="pl-PL" dirty="0" err="1"/>
              <a:t>contrast</a:t>
            </a:r>
            <a:r>
              <a:rPr lang="pl-PL" dirty="0"/>
              <a:t>(180%);</a:t>
            </a:r>
          </a:p>
          <a:p>
            <a:r>
              <a:rPr lang="pl-PL" dirty="0" err="1"/>
              <a:t>Grayscale</a:t>
            </a:r>
            <a:r>
              <a:rPr lang="pl-PL" dirty="0"/>
              <a:t> - </a:t>
            </a:r>
            <a:r>
              <a:rPr lang="pl-PL" dirty="0" err="1"/>
              <a:t>filter</a:t>
            </a:r>
            <a:r>
              <a:rPr lang="pl-PL" dirty="0"/>
              <a:t>: </a:t>
            </a:r>
            <a:r>
              <a:rPr lang="pl-PL" dirty="0" err="1"/>
              <a:t>grayscale</a:t>
            </a:r>
            <a:r>
              <a:rPr lang="pl-PL" dirty="0"/>
              <a:t>(100%);</a:t>
            </a:r>
          </a:p>
          <a:p>
            <a:r>
              <a:rPr lang="pl-PL" dirty="0" err="1"/>
              <a:t>Huerotate</a:t>
            </a:r>
            <a:r>
              <a:rPr lang="pl-PL" dirty="0"/>
              <a:t> - </a:t>
            </a:r>
            <a:r>
              <a:rPr lang="pl-PL" dirty="0" err="1"/>
              <a:t>filter</a:t>
            </a:r>
            <a:r>
              <a:rPr lang="pl-PL" dirty="0"/>
              <a:t>: </a:t>
            </a:r>
            <a:r>
              <a:rPr lang="pl-PL" dirty="0" err="1"/>
              <a:t>hue-rotate</a:t>
            </a:r>
            <a:r>
              <a:rPr lang="pl-PL" dirty="0"/>
              <a:t>(180deg);</a:t>
            </a:r>
          </a:p>
          <a:p>
            <a:r>
              <a:rPr lang="pl-PL" dirty="0" err="1"/>
              <a:t>Invert</a:t>
            </a:r>
            <a:r>
              <a:rPr lang="pl-PL" dirty="0"/>
              <a:t> - </a:t>
            </a:r>
            <a:r>
              <a:rPr lang="pl-PL" dirty="0" err="1"/>
              <a:t>filter</a:t>
            </a:r>
            <a:r>
              <a:rPr lang="pl-PL" dirty="0"/>
              <a:t>: </a:t>
            </a:r>
            <a:r>
              <a:rPr lang="pl-PL" dirty="0" err="1"/>
              <a:t>invert</a:t>
            </a:r>
            <a:r>
              <a:rPr lang="pl-PL" dirty="0"/>
              <a:t>(100%);</a:t>
            </a:r>
          </a:p>
          <a:p>
            <a:r>
              <a:rPr lang="pl-PL" dirty="0" err="1"/>
              <a:t>Opacity</a:t>
            </a:r>
            <a:r>
              <a:rPr lang="pl-PL" dirty="0"/>
              <a:t> - </a:t>
            </a:r>
            <a:r>
              <a:rPr lang="pl-PL" dirty="0" err="1"/>
              <a:t>filter</a:t>
            </a:r>
            <a:r>
              <a:rPr lang="pl-PL" dirty="0"/>
              <a:t>: </a:t>
            </a:r>
            <a:r>
              <a:rPr lang="pl-PL" dirty="0" err="1"/>
              <a:t>opacity</a:t>
            </a:r>
            <a:r>
              <a:rPr lang="pl-PL" dirty="0"/>
              <a:t>(50%);</a:t>
            </a:r>
          </a:p>
          <a:p>
            <a:r>
              <a:rPr lang="pl-PL" dirty="0" err="1"/>
              <a:t>Saturate</a:t>
            </a:r>
            <a:r>
              <a:rPr lang="pl-PL" dirty="0"/>
              <a:t> - </a:t>
            </a:r>
            <a:r>
              <a:rPr lang="pl-PL" dirty="0" err="1"/>
              <a:t>filter</a:t>
            </a:r>
            <a:r>
              <a:rPr lang="pl-PL" dirty="0"/>
              <a:t>: </a:t>
            </a:r>
            <a:r>
              <a:rPr lang="pl-PL" dirty="0" err="1"/>
              <a:t>saturate</a:t>
            </a:r>
            <a:r>
              <a:rPr lang="pl-PL" dirty="0"/>
              <a:t>(7);</a:t>
            </a:r>
          </a:p>
          <a:p>
            <a:r>
              <a:rPr lang="pl-PL" dirty="0"/>
              <a:t>Sepia - </a:t>
            </a:r>
            <a:r>
              <a:rPr lang="pl-PL" dirty="0" err="1"/>
              <a:t>filter</a:t>
            </a:r>
            <a:r>
              <a:rPr lang="pl-PL" dirty="0"/>
              <a:t>: sepia(100%);</a:t>
            </a:r>
          </a:p>
          <a:p>
            <a:r>
              <a:rPr lang="pl-PL" dirty="0" err="1"/>
              <a:t>Shadow</a:t>
            </a:r>
            <a:r>
              <a:rPr lang="pl-PL" dirty="0"/>
              <a:t> - </a:t>
            </a:r>
            <a:r>
              <a:rPr lang="pl-PL" dirty="0" err="1"/>
              <a:t>filter</a:t>
            </a:r>
            <a:r>
              <a:rPr lang="pl-PL" dirty="0"/>
              <a:t>: drop-</a:t>
            </a:r>
            <a:r>
              <a:rPr lang="pl-PL" dirty="0" err="1"/>
              <a:t>shadow</a:t>
            </a:r>
            <a:r>
              <a:rPr lang="pl-PL" dirty="0"/>
              <a:t>(8px </a:t>
            </a:r>
            <a:r>
              <a:rPr lang="pl-PL" dirty="0" err="1"/>
              <a:t>8px</a:t>
            </a:r>
            <a:r>
              <a:rPr lang="pl-PL" dirty="0"/>
              <a:t> 10px </a:t>
            </a:r>
            <a:r>
              <a:rPr lang="pl-PL" dirty="0" err="1"/>
              <a:t>green</a:t>
            </a:r>
            <a:r>
              <a:rPr lang="pl-PL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5741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31C078-C419-4380-9A02-7C19495EA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Object-</a:t>
            </a:r>
            <a:r>
              <a:rPr lang="pl-PL" dirty="0" err="1"/>
              <a:t>fit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80B8E4-5B52-4ABD-994D-B93B1FFFA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Parametr służy to dopasowania obrazka. W przypadku gdy podamy wartości w </a:t>
            </a:r>
            <a:r>
              <a:rPr lang="pl-PL" dirty="0" err="1"/>
              <a:t>width</a:t>
            </a:r>
            <a:r>
              <a:rPr lang="pl-PL" dirty="0"/>
              <a:t> i </a:t>
            </a:r>
            <a:r>
              <a:rPr lang="pl-PL" dirty="0" err="1"/>
              <a:t>height</a:t>
            </a:r>
            <a:r>
              <a:rPr lang="pl-PL" dirty="0"/>
              <a:t> obrazek się przeskaluje. Dzięki </a:t>
            </a:r>
            <a:r>
              <a:rPr lang="pl-PL" dirty="0" err="1"/>
              <a:t>obiect-fit</a:t>
            </a:r>
            <a:r>
              <a:rPr lang="pl-PL" dirty="0"/>
              <a:t> zdjęcie się dopasuje.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D4AAA2B-04E5-497D-A3CE-5BAD260A4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2861187"/>
            <a:ext cx="1666797" cy="30180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AE87D8F-6660-46D4-A59B-FB6FF621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6851"/>
            <a:ext cx="1835098" cy="306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8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1C0A7-CE75-4C70-BD1F-5F95A53A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93D991-09B2-4B6F-B0FC-3B9EDF159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err="1"/>
              <a:t>fill</a:t>
            </a:r>
            <a:r>
              <a:rPr lang="pl-PL" dirty="0"/>
              <a:t> - jest to ustawienie domyślne. Zastąpiona zawartość ma takie rozmiary, aby wypełnić pole zawartości elementu. Jeśli to konieczne, obiekt zostanie rozciągnięty lub zgnieciony, aby pasował</a:t>
            </a:r>
          </a:p>
          <a:p>
            <a:pPr marL="0" indent="0">
              <a:buNone/>
            </a:pPr>
            <a:r>
              <a:rPr lang="pl-PL" dirty="0" err="1"/>
              <a:t>contain</a:t>
            </a:r>
            <a:r>
              <a:rPr lang="pl-PL" dirty="0"/>
              <a:t> - zastąpiona treść jest skalowana w celu zachowania proporcji podczas dopasowywania w polu zawartości elementu</a:t>
            </a:r>
          </a:p>
          <a:p>
            <a:pPr marL="0" indent="0">
              <a:buNone/>
            </a:pPr>
            <a:r>
              <a:rPr lang="pl-PL" dirty="0" err="1"/>
              <a:t>cover</a:t>
            </a:r>
            <a:r>
              <a:rPr lang="pl-PL" dirty="0"/>
              <a:t> - zastąpiona zawartość ma takie rozmiary, aby zachować proporcje podczas wypełniania całego pola zawartości elementu. Obiekt zostanie przycięty w celu dopasowania</a:t>
            </a:r>
          </a:p>
          <a:p>
            <a:pPr marL="0" indent="0">
              <a:buNone/>
            </a:pPr>
            <a:r>
              <a:rPr lang="pl-PL" dirty="0" err="1"/>
              <a:t>none</a:t>
            </a:r>
            <a:r>
              <a:rPr lang="pl-PL" dirty="0"/>
              <a:t> - zastępowana zawartość nie jest zmieniana</a:t>
            </a:r>
          </a:p>
          <a:p>
            <a:pPr marL="0" indent="0">
              <a:buNone/>
            </a:pPr>
            <a:r>
              <a:rPr lang="pl-PL" dirty="0" err="1"/>
              <a:t>scale</a:t>
            </a:r>
            <a:r>
              <a:rPr lang="pl-PL" dirty="0"/>
              <a:t>-down - Zawartość jest zwymiarowana tak, jakby żadna z nich nie zawierała ani nie zawierała (spowodowałaby mniejszy rozmiar konkretnego obiektu)</a:t>
            </a:r>
          </a:p>
        </p:txBody>
      </p:sp>
    </p:spTree>
    <p:extLst>
      <p:ext uri="{BB962C8B-B14F-4D97-AF65-F5344CB8AC3E}">
        <p14:creationId xmlns:p14="http://schemas.microsoft.com/office/powerpoint/2010/main" val="113750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6A4410-0725-443C-8F0C-9605EC7E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Border</a:t>
            </a:r>
            <a:r>
              <a:rPr lang="pl-PL" dirty="0"/>
              <a:t>-radius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13721D-5E28-45EC-8085-D2DACD1A8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Służy do zaokrąglenia rogów wstawionego obrazka (wartość podawana w </a:t>
            </a:r>
            <a:r>
              <a:rPr lang="pl-PL" dirty="0" err="1"/>
              <a:t>pixelach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6D244D-536C-449D-B719-B798C3678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2649516"/>
            <a:ext cx="7791450" cy="27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0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44AA0-8866-4D61-B8DA-AC858A74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Miniaturka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30CEE8-2B0C-4B6F-8A8B-5F5C880D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Nie istnieje w CCS żadna funkcja służąca tworzeniu miniaturki. Zamiast tego można użyć </a:t>
            </a:r>
            <a:r>
              <a:rPr lang="pl-PL" dirty="0" err="1"/>
              <a:t>border</a:t>
            </a:r>
            <a:r>
              <a:rPr lang="pl-PL" dirty="0"/>
              <a:t> i </a:t>
            </a:r>
            <a:r>
              <a:rPr lang="pl-PL" dirty="0" err="1"/>
              <a:t>width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194DC0-C758-4D77-9683-1E309BA2A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7" y="3215481"/>
            <a:ext cx="22955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8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6C677-5623-4620-95EA-549CCB5E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Obrazek responsywny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6125FF-717B-4BA7-990C-6D381E27D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img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    max-width: 100%;</a:t>
            </a:r>
          </a:p>
          <a:p>
            <a:pPr marL="0" indent="0">
              <a:buNone/>
            </a:pPr>
            <a:r>
              <a:rPr lang="en-US" dirty="0"/>
              <a:t>    height: auto;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Tyle wystarczy by obrazek dostosowywał się do rozmiarów okna.</a:t>
            </a:r>
          </a:p>
        </p:txBody>
      </p:sp>
    </p:spTree>
    <p:extLst>
      <p:ext uri="{BB962C8B-B14F-4D97-AF65-F5344CB8AC3E}">
        <p14:creationId xmlns:p14="http://schemas.microsoft.com/office/powerpoint/2010/main" val="200061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680DF3-2485-467C-ADF7-4A053037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Centrowanie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057CC4-ED57-4F81-A943-EE7C63700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Skomplikowana operacja wymagająca zmiany obrazka na element blokowy i ustawienie marginesu prawego i lewego na auto.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 err="1"/>
              <a:t>img</a:t>
            </a:r>
            <a:r>
              <a:rPr lang="en-US" dirty="0"/>
              <a:t> {</a:t>
            </a:r>
            <a:br>
              <a:rPr lang="en-US" dirty="0"/>
            </a:br>
            <a:r>
              <a:rPr lang="en-US" dirty="0"/>
              <a:t>    display: block;</a:t>
            </a:r>
            <a:br>
              <a:rPr lang="en-US" dirty="0"/>
            </a:br>
            <a:r>
              <a:rPr lang="en-US" dirty="0"/>
              <a:t>    margin-left: auto;</a:t>
            </a:r>
            <a:br>
              <a:rPr lang="en-US" dirty="0"/>
            </a:br>
            <a:r>
              <a:rPr lang="en-US" dirty="0"/>
              <a:t>    margin-right: auto;</a:t>
            </a:r>
            <a:br>
              <a:rPr lang="en-US" dirty="0"/>
            </a:br>
            <a:r>
              <a:rPr lang="en-US" dirty="0"/>
              <a:t>    width: 50%;</a:t>
            </a:r>
            <a:br>
              <a:rPr lang="en-US" dirty="0"/>
            </a:br>
            <a:r>
              <a:rPr lang="en-US" dirty="0"/>
              <a:t>}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669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DB83AF-05EF-479B-AE93-C61B88E0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Obrazek z podpisem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DA4568-1346-491B-B6E8-A08541196B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&lt;style&gt;</a:t>
            </a:r>
          </a:p>
          <a:p>
            <a:pPr marL="0" indent="0">
              <a:buNone/>
            </a:pPr>
            <a:r>
              <a:rPr lang="pl-PL" dirty="0" err="1"/>
              <a:t>div.podpis</a:t>
            </a:r>
            <a:r>
              <a:rPr lang="pl-PL" dirty="0"/>
              <a:t> {</a:t>
            </a:r>
          </a:p>
          <a:p>
            <a:pPr marL="0" indent="0">
              <a:buNone/>
            </a:pPr>
            <a:r>
              <a:rPr lang="pl-PL" dirty="0"/>
              <a:t>  </a:t>
            </a:r>
            <a:r>
              <a:rPr lang="pl-PL" dirty="0" err="1"/>
              <a:t>width</a:t>
            </a:r>
            <a:r>
              <a:rPr lang="pl-PL" dirty="0"/>
              <a:t>: 80%;</a:t>
            </a:r>
          </a:p>
          <a:p>
            <a:pPr marL="0" indent="0">
              <a:buNone/>
            </a:pPr>
            <a:r>
              <a:rPr lang="pl-PL" dirty="0"/>
              <a:t>  </a:t>
            </a:r>
            <a:r>
              <a:rPr lang="pl-PL" dirty="0" err="1"/>
              <a:t>background-color</a:t>
            </a:r>
            <a:r>
              <a:rPr lang="pl-PL" dirty="0"/>
              <a:t>: </a:t>
            </a:r>
            <a:r>
              <a:rPr lang="pl-PL" dirty="0" err="1"/>
              <a:t>white</a:t>
            </a:r>
            <a:r>
              <a:rPr lang="pl-PL" dirty="0"/>
              <a:t>;</a:t>
            </a:r>
          </a:p>
          <a:p>
            <a:pPr marL="0" indent="0">
              <a:buNone/>
            </a:pPr>
            <a:r>
              <a:rPr lang="pl-PL" dirty="0"/>
              <a:t>  </a:t>
            </a:r>
            <a:r>
              <a:rPr lang="pl-PL" dirty="0" err="1"/>
              <a:t>margin-bottom</a:t>
            </a:r>
            <a:r>
              <a:rPr lang="pl-PL" dirty="0"/>
              <a:t>: 25px;</a:t>
            </a:r>
          </a:p>
          <a:p>
            <a:pPr marL="0" indent="0">
              <a:buNone/>
            </a:pPr>
            <a:r>
              <a:rPr lang="pl-PL" dirty="0"/>
              <a:t>}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div.container</a:t>
            </a:r>
            <a:r>
              <a:rPr lang="pl-PL" dirty="0"/>
              <a:t> {</a:t>
            </a:r>
          </a:p>
          <a:p>
            <a:pPr marL="0" indent="0">
              <a:buNone/>
            </a:pPr>
            <a:r>
              <a:rPr lang="pl-PL" dirty="0"/>
              <a:t>  </a:t>
            </a:r>
            <a:r>
              <a:rPr lang="pl-PL" dirty="0" err="1"/>
              <a:t>text-align</a:t>
            </a:r>
            <a:r>
              <a:rPr lang="pl-PL" dirty="0"/>
              <a:t>: </a:t>
            </a:r>
            <a:r>
              <a:rPr lang="pl-PL" dirty="0" err="1"/>
              <a:t>center</a:t>
            </a:r>
            <a:r>
              <a:rPr lang="pl-PL" dirty="0"/>
              <a:t>;</a:t>
            </a:r>
          </a:p>
          <a:p>
            <a:pPr marL="0" indent="0">
              <a:buNone/>
            </a:pPr>
            <a:r>
              <a:rPr lang="pl-PL" dirty="0"/>
              <a:t>  </a:t>
            </a:r>
            <a:r>
              <a:rPr lang="pl-PL" dirty="0" err="1"/>
              <a:t>padding</a:t>
            </a:r>
            <a:r>
              <a:rPr lang="pl-PL" dirty="0"/>
              <a:t>: 10px 20px;</a:t>
            </a:r>
          </a:p>
          <a:p>
            <a:pPr marL="0" indent="0">
              <a:buNone/>
            </a:pPr>
            <a:r>
              <a:rPr lang="pl-PL" dirty="0"/>
              <a:t>}</a:t>
            </a:r>
          </a:p>
          <a:p>
            <a:pPr marL="0" indent="0">
              <a:buNone/>
            </a:pPr>
            <a:r>
              <a:rPr lang="pl-PL" dirty="0"/>
              <a:t>&lt;/style&gt;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3316A6-6ACC-4BD2-AE3A-42DE850544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&lt;div </a:t>
            </a:r>
            <a:r>
              <a:rPr lang="pl-PL" dirty="0" err="1"/>
              <a:t>class</a:t>
            </a:r>
            <a:r>
              <a:rPr lang="pl-PL" dirty="0"/>
              <a:t>="podpis"&gt;</a:t>
            </a:r>
          </a:p>
          <a:p>
            <a:pPr marL="0" indent="0">
              <a:buNone/>
            </a:pPr>
            <a:r>
              <a:rPr lang="pl-PL" dirty="0"/>
              <a:t>  &lt;</a:t>
            </a:r>
            <a:r>
              <a:rPr lang="pl-PL" dirty="0" err="1"/>
              <a:t>img</a:t>
            </a:r>
            <a:r>
              <a:rPr lang="pl-PL" dirty="0"/>
              <a:t> </a:t>
            </a:r>
            <a:r>
              <a:rPr lang="pl-PL" dirty="0" err="1"/>
              <a:t>src</a:t>
            </a:r>
            <a:r>
              <a:rPr lang="pl-PL" dirty="0"/>
              <a:t>="rock600x400.jpg" alt="</a:t>
            </a:r>
            <a:r>
              <a:rPr lang="pl-PL" dirty="0" err="1"/>
              <a:t>Norway</a:t>
            </a:r>
            <a:r>
              <a:rPr lang="pl-PL" dirty="0"/>
              <a:t>" style="width:100%"&gt;</a:t>
            </a:r>
          </a:p>
          <a:p>
            <a:pPr marL="0" indent="0">
              <a:buNone/>
            </a:pPr>
            <a:r>
              <a:rPr lang="pl-PL" dirty="0"/>
              <a:t>  &lt;div </a:t>
            </a:r>
            <a:r>
              <a:rPr lang="pl-PL" dirty="0" err="1"/>
              <a:t>class</a:t>
            </a:r>
            <a:r>
              <a:rPr lang="pl-PL" dirty="0"/>
              <a:t>="</a:t>
            </a:r>
            <a:r>
              <a:rPr lang="pl-PL" dirty="0" err="1"/>
              <a:t>container</a:t>
            </a:r>
            <a:r>
              <a:rPr lang="pl-PL" dirty="0"/>
              <a:t>"&gt;</a:t>
            </a:r>
          </a:p>
          <a:p>
            <a:pPr marL="0" indent="0">
              <a:buNone/>
            </a:pPr>
            <a:r>
              <a:rPr lang="pl-PL" dirty="0"/>
              <a:t>    &lt;p&gt;The </a:t>
            </a:r>
            <a:r>
              <a:rPr lang="pl-PL" dirty="0" err="1"/>
              <a:t>Troll's</a:t>
            </a:r>
            <a:r>
              <a:rPr lang="pl-PL" dirty="0"/>
              <a:t> </a:t>
            </a:r>
            <a:r>
              <a:rPr lang="pl-PL" dirty="0" err="1"/>
              <a:t>tongue</a:t>
            </a:r>
            <a:r>
              <a:rPr lang="pl-PL" dirty="0"/>
              <a:t> in </a:t>
            </a:r>
            <a:r>
              <a:rPr lang="pl-PL" dirty="0" err="1"/>
              <a:t>Hardanger</a:t>
            </a:r>
            <a:r>
              <a:rPr lang="pl-PL" dirty="0"/>
              <a:t>, </a:t>
            </a:r>
            <a:r>
              <a:rPr lang="pl-PL" dirty="0" err="1"/>
              <a:t>Norway</a:t>
            </a:r>
            <a:r>
              <a:rPr lang="pl-PL" dirty="0"/>
              <a:t>&lt;/p&gt;</a:t>
            </a:r>
          </a:p>
          <a:p>
            <a:pPr marL="0" indent="0">
              <a:buNone/>
            </a:pPr>
            <a:r>
              <a:rPr lang="pl-PL" dirty="0"/>
              <a:t>  &lt;/div&gt;</a:t>
            </a:r>
          </a:p>
          <a:p>
            <a:pPr marL="0" indent="0">
              <a:buNone/>
            </a:pPr>
            <a:r>
              <a:rPr lang="pl-PL" dirty="0"/>
              <a:t>&lt;/div&gt;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961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A3F3BC4-4AB5-41C5-B0B8-D2A810F8E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Obrazek podpis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B7724DB-BBC5-433C-BA9D-999AB1A21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292" y="2286000"/>
            <a:ext cx="490955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4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5CB8D0-6984-4DC7-90E4-B32AA179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Przeźroczystość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CC800E-FAC5-49E4-9CAD-88613CEDB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Opacity</a:t>
            </a:r>
            <a:r>
              <a:rPr lang="pl-PL" dirty="0"/>
              <a:t> zakres od 0.0 do 1.0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19C2AA-A8E0-4540-B882-BC7FA6C9A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42" y="3233750"/>
            <a:ext cx="10825316" cy="27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5DB4F7-57D0-4042-9773-BE9545A6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Umieszczenie napisów na obrazku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CE866F-61FC-4F9B-9F4B-DCB437D2F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Należy zastosować kombinacje </a:t>
            </a:r>
            <a:r>
              <a:rPr lang="pl-PL" dirty="0" err="1"/>
              <a:t>position:absolute</a:t>
            </a:r>
            <a:r>
              <a:rPr lang="pl-PL" dirty="0"/>
              <a:t> oraz top, </a:t>
            </a:r>
            <a:r>
              <a:rPr lang="pl-PL" dirty="0" err="1"/>
              <a:t>right</a:t>
            </a:r>
            <a:r>
              <a:rPr lang="pl-PL" dirty="0"/>
              <a:t>, </a:t>
            </a:r>
            <a:r>
              <a:rPr lang="pl-PL" dirty="0" err="1"/>
              <a:t>left</a:t>
            </a:r>
            <a:r>
              <a:rPr lang="pl-PL" dirty="0"/>
              <a:t>, </a:t>
            </a:r>
            <a:r>
              <a:rPr lang="pl-PL" dirty="0" err="1"/>
              <a:t>bottom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186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</TotalTime>
  <Words>416</Words>
  <Application>Microsoft Office PowerPoint</Application>
  <PresentationFormat>Panoramiczny</PresentationFormat>
  <Paragraphs>59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Tw Cen MT</vt:lpstr>
      <vt:lpstr>Tw Cen MT Condensed</vt:lpstr>
      <vt:lpstr>Wingdings 3</vt:lpstr>
      <vt:lpstr>Integralny</vt:lpstr>
      <vt:lpstr>Edycja obrazków</vt:lpstr>
      <vt:lpstr>Border-radius</vt:lpstr>
      <vt:lpstr>Miniaturka</vt:lpstr>
      <vt:lpstr>Obrazek responsywny</vt:lpstr>
      <vt:lpstr>Centrowanie</vt:lpstr>
      <vt:lpstr>Obrazek z podpisem</vt:lpstr>
      <vt:lpstr>Obrazek podpis</vt:lpstr>
      <vt:lpstr>Przeźroczystość</vt:lpstr>
      <vt:lpstr>Umieszczenie napisów na obrazku</vt:lpstr>
      <vt:lpstr>Filtry</vt:lpstr>
      <vt:lpstr>Object-fit</vt:lpstr>
      <vt:lpstr>Wartości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Edycja obrazków</dc:title>
  <dc:creator>Damian Radzik</dc:creator>
  <cp:lastModifiedBy>Damian Radzik</cp:lastModifiedBy>
  <cp:revision>4</cp:revision>
  <dcterms:created xsi:type="dcterms:W3CDTF">2018-02-25T14:56:12Z</dcterms:created>
  <dcterms:modified xsi:type="dcterms:W3CDTF">2018-02-25T15:27:38Z</dcterms:modified>
</cp:coreProperties>
</file>