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60" d="100"/>
          <a:sy n="60" d="100"/>
        </p:scale>
        <p:origin x="24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AD1C070-E5BE-4BED-BFF7-362F2478F0D7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43DE-8C3B-4C0A-BE1A-FE57723AB41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953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C070-E5BE-4BED-BFF7-362F2478F0D7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43DE-8C3B-4C0A-BE1A-FE57723AB4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40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C070-E5BE-4BED-BFF7-362F2478F0D7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43DE-8C3B-4C0A-BE1A-FE57723AB41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64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C070-E5BE-4BED-BFF7-362F2478F0D7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43DE-8C3B-4C0A-BE1A-FE57723AB4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5756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C070-E5BE-4BED-BFF7-362F2478F0D7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43DE-8C3B-4C0A-BE1A-FE57723AB41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4655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C070-E5BE-4BED-BFF7-362F2478F0D7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43DE-8C3B-4C0A-BE1A-FE57723AB4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1563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C070-E5BE-4BED-BFF7-362F2478F0D7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43DE-8C3B-4C0A-BE1A-FE57723AB4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234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C070-E5BE-4BED-BFF7-362F2478F0D7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43DE-8C3B-4C0A-BE1A-FE57723AB4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231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C070-E5BE-4BED-BFF7-362F2478F0D7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43DE-8C3B-4C0A-BE1A-FE57723AB4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3110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C070-E5BE-4BED-BFF7-362F2478F0D7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43DE-8C3B-4C0A-BE1A-FE57723AB4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2224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C070-E5BE-4BED-BFF7-362F2478F0D7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43DE-8C3B-4C0A-BE1A-FE57723AB41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1285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AD1C070-E5BE-4BED-BFF7-362F2478F0D7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5643DE-8C3B-4C0A-BE1A-FE57723AB41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202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321AB7-FD57-4354-B009-FFE2159DC5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Rozwijanie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7557A6A-D4FF-4D5D-937C-672FE22A0E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3675631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8B9039-51B4-4F6E-86B6-E233FA723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Wyświetlanie po najechaniu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836C35-FB90-4FB2-A092-94BA82F6C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.</a:t>
            </a:r>
            <a:r>
              <a:rPr lang="en-US" dirty="0" err="1"/>
              <a:t>dropdown:hover</a:t>
            </a:r>
            <a:r>
              <a:rPr lang="en-US" dirty="0"/>
              <a:t> .dropdown-content {</a:t>
            </a:r>
          </a:p>
          <a:p>
            <a:pPr marL="0" indent="0">
              <a:buNone/>
            </a:pPr>
            <a:r>
              <a:rPr lang="en-US" dirty="0"/>
              <a:t>    display: block;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60187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0B12CF-5594-4736-BC46-F14C9445B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Zmiana po najechaniu na główny przycisk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0B6867-0CD1-42F6-9A39-02AD3CBE4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.</a:t>
            </a:r>
            <a:r>
              <a:rPr lang="en-US" dirty="0" err="1"/>
              <a:t>dropdown:hover</a:t>
            </a:r>
            <a:r>
              <a:rPr lang="en-US" dirty="0"/>
              <a:t> .</a:t>
            </a:r>
            <a:r>
              <a:rPr lang="en-US" dirty="0" err="1"/>
              <a:t>dropbtn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  background-color: #3e8e41;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22202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9CB66A-CF6A-42BD-85D8-6E3D748E6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HTML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2CEE92-768C-401E-8F92-43AAC2FB7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&lt;div class="dropdown"&gt;</a:t>
            </a:r>
          </a:p>
          <a:p>
            <a:pPr marL="0" indent="0">
              <a:buNone/>
            </a:pPr>
            <a:r>
              <a:rPr lang="en-US" dirty="0"/>
              <a:t>  &lt;button class="</a:t>
            </a:r>
            <a:r>
              <a:rPr lang="en-US" dirty="0" err="1"/>
              <a:t>dropbtn</a:t>
            </a:r>
            <a:r>
              <a:rPr lang="en-US" dirty="0"/>
              <a:t>"&gt;Dropdown&lt;/button&gt;</a:t>
            </a:r>
          </a:p>
          <a:p>
            <a:pPr marL="0" indent="0">
              <a:buNone/>
            </a:pPr>
            <a:r>
              <a:rPr lang="en-US" dirty="0"/>
              <a:t>  &lt;div class="dropdown-content"&gt;</a:t>
            </a:r>
          </a:p>
          <a:p>
            <a:pPr marL="0" indent="0">
              <a:buNone/>
            </a:pPr>
            <a:r>
              <a:rPr lang="en-US" dirty="0"/>
              <a:t>    &lt;a </a:t>
            </a:r>
            <a:r>
              <a:rPr lang="en-US" dirty="0" err="1"/>
              <a:t>href</a:t>
            </a:r>
            <a:r>
              <a:rPr lang="en-US" dirty="0"/>
              <a:t>="#"&gt;Link 1&lt;/a&gt;</a:t>
            </a:r>
          </a:p>
          <a:p>
            <a:pPr marL="0" indent="0">
              <a:buNone/>
            </a:pPr>
            <a:r>
              <a:rPr lang="en-US" dirty="0"/>
              <a:t>    &lt;a </a:t>
            </a:r>
            <a:r>
              <a:rPr lang="en-US" dirty="0" err="1"/>
              <a:t>href</a:t>
            </a:r>
            <a:r>
              <a:rPr lang="en-US" dirty="0"/>
              <a:t>="#"&gt;Link 2&lt;/a&gt;</a:t>
            </a:r>
          </a:p>
          <a:p>
            <a:pPr marL="0" indent="0">
              <a:buNone/>
            </a:pPr>
            <a:r>
              <a:rPr lang="en-US" dirty="0"/>
              <a:t>    &lt;a </a:t>
            </a:r>
            <a:r>
              <a:rPr lang="en-US" dirty="0" err="1"/>
              <a:t>href</a:t>
            </a:r>
            <a:r>
              <a:rPr lang="en-US" dirty="0"/>
              <a:t>="#"&gt;Link 3&lt;/a&gt;</a:t>
            </a:r>
          </a:p>
          <a:p>
            <a:pPr marL="0" indent="0">
              <a:buNone/>
            </a:pPr>
            <a:r>
              <a:rPr lang="en-US" dirty="0"/>
              <a:t>  &lt;/div&gt;</a:t>
            </a:r>
          </a:p>
          <a:p>
            <a:pPr marL="0" indent="0">
              <a:buNone/>
            </a:pP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95929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475510-932A-42AF-B16D-F23A762ED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Rozwijanie w prawo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6FA052C-7446-49BA-8086-717A0E6F9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Gdy chcemy by menu rozwijało się w prawo wystarczy do .</a:t>
            </a:r>
            <a:r>
              <a:rPr lang="pl-PL" dirty="0" err="1"/>
              <a:t>dropdown-content</a:t>
            </a:r>
            <a:r>
              <a:rPr lang="pl-PL" dirty="0"/>
              <a:t> dołożyć </a:t>
            </a:r>
            <a:r>
              <a:rPr lang="pl-PL" dirty="0" err="1"/>
              <a:t>right</a:t>
            </a:r>
            <a:r>
              <a:rPr lang="pl-PL" dirty="0"/>
              <a:t>: 0.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93822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14FCA8-70BD-42F8-B4F1-0F5B01897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Powiększanie obrazka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DEC4FD4-27E8-49EF-A787-8F66C48D5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Kolejną możliwością rozwoju naszej strony jest powiększanie obrazka po najechaniu myszką.</a:t>
            </a:r>
          </a:p>
        </p:txBody>
      </p:sp>
    </p:spTree>
    <p:extLst>
      <p:ext uri="{BB962C8B-B14F-4D97-AF65-F5344CB8AC3E}">
        <p14:creationId xmlns:p14="http://schemas.microsoft.com/office/powerpoint/2010/main" val="4110718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40E366-7B33-446B-B9E7-A17D409F6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Początek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A4495A-0C3A-44FA-AA96-73257F69D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.dropdown {</a:t>
            </a:r>
          </a:p>
          <a:p>
            <a:pPr marL="0" indent="0">
              <a:buNone/>
            </a:pPr>
            <a:r>
              <a:rPr lang="en-US" dirty="0"/>
              <a:t>    position: relative;</a:t>
            </a:r>
          </a:p>
          <a:p>
            <a:pPr marL="0" indent="0">
              <a:buNone/>
            </a:pPr>
            <a:r>
              <a:rPr lang="en-US" dirty="0"/>
              <a:t>    display: inline-block;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428058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02FFFD-8B8E-4346-A19E-4561FAEA9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Ukryty obrazek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9B5B31-E3CB-4D7E-8472-4F7D0070E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dropdown-content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display: </a:t>
            </a:r>
            <a:r>
              <a:rPr lang="pl-PL" dirty="0" err="1"/>
              <a:t>none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position</a:t>
            </a:r>
            <a:r>
              <a:rPr lang="pl-PL" dirty="0"/>
              <a:t>: </a:t>
            </a:r>
            <a:r>
              <a:rPr lang="pl-PL" dirty="0" err="1"/>
              <a:t>absolute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#f9f9f9;</a:t>
            </a:r>
          </a:p>
          <a:p>
            <a:pPr marL="0" indent="0">
              <a:buNone/>
            </a:pPr>
            <a:r>
              <a:rPr lang="pl-PL" dirty="0"/>
              <a:t>    min-</a:t>
            </a:r>
            <a:r>
              <a:rPr lang="pl-PL" dirty="0" err="1"/>
              <a:t>width</a:t>
            </a:r>
            <a:r>
              <a:rPr lang="pl-PL" dirty="0"/>
              <a:t>: 160px;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box-shadow</a:t>
            </a:r>
            <a:r>
              <a:rPr lang="pl-PL" dirty="0"/>
              <a:t>: 0px 8px 16px 0px </a:t>
            </a:r>
            <a:r>
              <a:rPr lang="pl-PL" dirty="0" err="1"/>
              <a:t>rgba</a:t>
            </a:r>
            <a:r>
              <a:rPr lang="pl-PL" dirty="0"/>
              <a:t>(0,0,0,0.2);</a:t>
            </a:r>
          </a:p>
          <a:p>
            <a:pPr marL="0" indent="0">
              <a:buNone/>
            </a:pPr>
            <a:r>
              <a:rPr lang="pl-PL" dirty="0"/>
              <a:t>    z-index: 1;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60532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92063E-872E-45E5-983C-ABC2CDAA9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Wyświetlanie po najechaniu myszką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0E0654-889F-46B3-89C1-F13E4386D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.</a:t>
            </a:r>
            <a:r>
              <a:rPr lang="en-US" dirty="0" err="1"/>
              <a:t>dropdown:hover</a:t>
            </a:r>
            <a:r>
              <a:rPr lang="en-US" dirty="0"/>
              <a:t> .dropdown-content {</a:t>
            </a:r>
          </a:p>
          <a:p>
            <a:pPr marL="0" indent="0">
              <a:buNone/>
            </a:pPr>
            <a:r>
              <a:rPr lang="en-US" dirty="0"/>
              <a:t>    display: block;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27482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4EEC03-B201-4987-B3A3-4419558CD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Podpis obrazka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216579-70B9-49FD-B7E3-3FBADC229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desc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padding</a:t>
            </a:r>
            <a:r>
              <a:rPr lang="pl-PL" dirty="0"/>
              <a:t>: 15px;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text-align</a:t>
            </a:r>
            <a:r>
              <a:rPr lang="pl-PL" dirty="0"/>
              <a:t>: </a:t>
            </a:r>
            <a:r>
              <a:rPr lang="pl-PL" dirty="0" err="1"/>
              <a:t>center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0052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F7A182-ACA1-431A-AF18-F38C0F111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HTML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18176E-DC20-48F0-92B3-95F6A5631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dropdown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&lt;</a:t>
            </a:r>
            <a:r>
              <a:rPr lang="pl-PL" dirty="0" err="1"/>
              <a:t>img</a:t>
            </a:r>
            <a:r>
              <a:rPr lang="pl-PL" dirty="0"/>
              <a:t> </a:t>
            </a:r>
            <a:r>
              <a:rPr lang="pl-PL" dirty="0" err="1"/>
              <a:t>src</a:t>
            </a:r>
            <a:r>
              <a:rPr lang="pl-PL" dirty="0"/>
              <a:t>="img_fjords.jpg" alt="</a:t>
            </a:r>
            <a:r>
              <a:rPr lang="pl-PL" dirty="0" err="1"/>
              <a:t>Trolltunga</a:t>
            </a:r>
            <a:r>
              <a:rPr lang="pl-PL" dirty="0"/>
              <a:t> </a:t>
            </a:r>
            <a:r>
              <a:rPr lang="pl-PL" dirty="0" err="1"/>
              <a:t>Norway</a:t>
            </a:r>
            <a:r>
              <a:rPr lang="pl-PL" dirty="0"/>
              <a:t>" </a:t>
            </a:r>
            <a:r>
              <a:rPr lang="pl-PL" dirty="0" err="1"/>
              <a:t>width</a:t>
            </a:r>
            <a:r>
              <a:rPr lang="pl-PL" dirty="0"/>
              <a:t>="100" </a:t>
            </a:r>
            <a:r>
              <a:rPr lang="pl-PL" dirty="0" err="1"/>
              <a:t>height</a:t>
            </a:r>
            <a:r>
              <a:rPr lang="pl-PL" dirty="0"/>
              <a:t>="50"&gt;</a:t>
            </a:r>
          </a:p>
          <a:p>
            <a:pPr marL="0" indent="0">
              <a:buNone/>
            </a:pPr>
            <a:r>
              <a:rPr lang="pl-PL" dirty="0"/>
              <a:t>  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dropdown-content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&lt;</a:t>
            </a:r>
            <a:r>
              <a:rPr lang="pl-PL" dirty="0" err="1"/>
              <a:t>img</a:t>
            </a:r>
            <a:r>
              <a:rPr lang="pl-PL" dirty="0"/>
              <a:t> </a:t>
            </a:r>
            <a:r>
              <a:rPr lang="pl-PL" dirty="0" err="1"/>
              <a:t>src</a:t>
            </a:r>
            <a:r>
              <a:rPr lang="pl-PL" dirty="0"/>
              <a:t>="img_fjords.jpg" alt="</a:t>
            </a:r>
            <a:r>
              <a:rPr lang="pl-PL" dirty="0" err="1"/>
              <a:t>Trolltunga</a:t>
            </a:r>
            <a:r>
              <a:rPr lang="pl-PL" dirty="0"/>
              <a:t> </a:t>
            </a:r>
            <a:r>
              <a:rPr lang="pl-PL" dirty="0" err="1"/>
              <a:t>Norway</a:t>
            </a:r>
            <a:r>
              <a:rPr lang="pl-PL" dirty="0"/>
              <a:t>" </a:t>
            </a:r>
            <a:r>
              <a:rPr lang="pl-PL" dirty="0" err="1"/>
              <a:t>width</a:t>
            </a:r>
            <a:r>
              <a:rPr lang="pl-PL" dirty="0"/>
              <a:t>="300" </a:t>
            </a:r>
            <a:r>
              <a:rPr lang="pl-PL" dirty="0" err="1"/>
              <a:t>height</a:t>
            </a:r>
            <a:r>
              <a:rPr lang="pl-PL" dirty="0"/>
              <a:t>="200"&gt;</a:t>
            </a:r>
          </a:p>
          <a:p>
            <a:pPr marL="0" indent="0">
              <a:buNone/>
            </a:pPr>
            <a:r>
              <a:rPr lang="pl-PL" dirty="0"/>
              <a:t>    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desc</a:t>
            </a:r>
            <a:r>
              <a:rPr lang="pl-PL" dirty="0"/>
              <a:t>"&gt;</a:t>
            </a:r>
            <a:r>
              <a:rPr lang="pl-PL" dirty="0" err="1"/>
              <a:t>Beautiful</a:t>
            </a:r>
            <a:r>
              <a:rPr lang="pl-PL" dirty="0"/>
              <a:t> </a:t>
            </a:r>
            <a:r>
              <a:rPr lang="pl-PL" dirty="0" err="1"/>
              <a:t>Trolltunga</a:t>
            </a:r>
            <a:r>
              <a:rPr lang="pl-PL" dirty="0"/>
              <a:t>, </a:t>
            </a:r>
            <a:r>
              <a:rPr lang="pl-PL" dirty="0" err="1"/>
              <a:t>Norway</a:t>
            </a:r>
            <a:r>
              <a:rPr lang="pl-PL" dirty="0"/>
              <a:t>&lt;/div&gt;</a:t>
            </a:r>
          </a:p>
          <a:p>
            <a:pPr marL="0" indent="0">
              <a:buNone/>
            </a:pPr>
            <a:r>
              <a:rPr lang="pl-PL" dirty="0"/>
              <a:t>  &lt;/div&gt;</a:t>
            </a:r>
          </a:p>
          <a:p>
            <a:pPr marL="0" indent="0">
              <a:buNone/>
            </a:pP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2337109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1A4551-1FAD-49D8-8B7A-3DCE02328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Podstawy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DD56EE-AE31-40A2-867D-8BC564F81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Podstawą stworzenia menu rozwijanego jest umiejętne zastosowanie display.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88053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E496E81D-1BBE-4D1D-9FD4-E1B119E73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D6C3D340-6E14-4A46-B284-6C5294B95DA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dropdown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position</a:t>
            </a:r>
            <a:r>
              <a:rPr lang="pl-PL" dirty="0"/>
              <a:t>: </a:t>
            </a:r>
            <a:r>
              <a:rPr lang="pl-PL" dirty="0" err="1"/>
              <a:t>relative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display: </a:t>
            </a:r>
            <a:r>
              <a:rPr lang="pl-PL" dirty="0" err="1"/>
              <a:t>inline-block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dropdown-content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display: </a:t>
            </a:r>
            <a:r>
              <a:rPr lang="pl-PL" dirty="0" err="1"/>
              <a:t>none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position</a:t>
            </a:r>
            <a:r>
              <a:rPr lang="pl-PL" dirty="0"/>
              <a:t>: </a:t>
            </a:r>
            <a:r>
              <a:rPr lang="pl-PL" dirty="0" err="1"/>
              <a:t>absolute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gray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min-</a:t>
            </a:r>
            <a:r>
              <a:rPr lang="pl-PL" dirty="0" err="1"/>
              <a:t>width</a:t>
            </a:r>
            <a:r>
              <a:rPr lang="pl-PL" dirty="0"/>
              <a:t>: 160px;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padding</a:t>
            </a:r>
            <a:r>
              <a:rPr lang="pl-PL" dirty="0"/>
              <a:t>: 12px 16px;</a:t>
            </a:r>
          </a:p>
          <a:p>
            <a:pPr marL="0" indent="0">
              <a:buNone/>
            </a:pPr>
            <a:r>
              <a:rPr lang="pl-PL" dirty="0"/>
              <a:t>    z-index: 1;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dropdown:hover</a:t>
            </a:r>
            <a:r>
              <a:rPr lang="pl-PL" dirty="0"/>
              <a:t> .</a:t>
            </a:r>
            <a:r>
              <a:rPr lang="pl-PL" dirty="0" err="1"/>
              <a:t>dropdown-content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display: </a:t>
            </a:r>
            <a:r>
              <a:rPr lang="pl-PL" dirty="0" err="1"/>
              <a:t>block</a:t>
            </a:r>
            <a:r>
              <a:rPr lang="pl-PL" dirty="0"/>
              <a:t>;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AD0ED44-0326-49B8-B438-241C2AD8083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dirty="0"/>
              <a:t>&lt;div class="dropdown"&gt;</a:t>
            </a:r>
          </a:p>
          <a:p>
            <a:pPr marL="0" indent="0">
              <a:buNone/>
            </a:pPr>
            <a:r>
              <a:rPr lang="en-US" dirty="0"/>
              <a:t>  &lt;span&gt;</a:t>
            </a:r>
            <a:r>
              <a:rPr lang="pl-PL" dirty="0"/>
              <a:t>najedz myszką</a:t>
            </a:r>
            <a:r>
              <a:rPr lang="en-US" dirty="0"/>
              <a:t>&lt;/span&gt;</a:t>
            </a:r>
          </a:p>
          <a:p>
            <a:pPr marL="0" indent="0">
              <a:buNone/>
            </a:pPr>
            <a:r>
              <a:rPr lang="en-US" dirty="0"/>
              <a:t>  &lt;div class="dropdown-content"&gt;</a:t>
            </a:r>
          </a:p>
          <a:p>
            <a:pPr marL="0" indent="0">
              <a:buNone/>
            </a:pPr>
            <a:r>
              <a:rPr lang="en-US" dirty="0"/>
              <a:t>    &lt;p&gt;</a:t>
            </a:r>
            <a:r>
              <a:rPr lang="pl-PL" dirty="0"/>
              <a:t>pokazało się </a:t>
            </a:r>
            <a:r>
              <a:rPr lang="en-US" dirty="0"/>
              <a:t>&lt;/p&gt;</a:t>
            </a:r>
          </a:p>
          <a:p>
            <a:pPr marL="0" indent="0">
              <a:buNone/>
            </a:pPr>
            <a:r>
              <a:rPr lang="en-US" dirty="0"/>
              <a:t>  &lt;/div&gt;</a:t>
            </a:r>
          </a:p>
          <a:p>
            <a:pPr marL="0" indent="0">
              <a:buNone/>
            </a:pP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04148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405FECEB-D176-46F7-A6E2-AAA27FE61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Ulepszenie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A61AEEE-ED46-4664-8248-B21878538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/>
              <a:t>Dodanie linków</a:t>
            </a:r>
          </a:p>
          <a:p>
            <a:pPr marL="514350" indent="-514350">
              <a:buAutoNum type="arabicPeriod"/>
            </a:pPr>
            <a:r>
              <a:rPr lang="pl-PL" dirty="0"/>
              <a:t>Wystylizowanie Menu</a:t>
            </a:r>
          </a:p>
          <a:p>
            <a:pPr marL="514350" indent="-514350">
              <a:buAutoNum type="arabicPeriod"/>
            </a:pPr>
            <a:r>
              <a:rPr lang="pl-PL" dirty="0"/>
              <a:t>Ujednolicenie wymiarów</a:t>
            </a:r>
          </a:p>
        </p:txBody>
      </p:sp>
    </p:spTree>
    <p:extLst>
      <p:ext uri="{BB962C8B-B14F-4D97-AF65-F5344CB8AC3E}">
        <p14:creationId xmlns:p14="http://schemas.microsoft.com/office/powerpoint/2010/main" val="3838236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95D2D4-B4FE-4B23-9A52-00FB11347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Cały kontener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079FBC-533E-421A-A49A-151A6FAB6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.dropdown {</a:t>
            </a:r>
          </a:p>
          <a:p>
            <a:pPr marL="0" indent="0">
              <a:buNone/>
            </a:pPr>
            <a:r>
              <a:rPr lang="en-US" dirty="0"/>
              <a:t>    position: relative;</a:t>
            </a:r>
          </a:p>
          <a:p>
            <a:pPr marL="0" indent="0">
              <a:buNone/>
            </a:pPr>
            <a:r>
              <a:rPr lang="en-US" dirty="0"/>
              <a:t>    display: inline-block;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2533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F2331A-BB8B-49AB-936A-EA2DFC295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Przycisk główny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F21A4C-9024-4D7E-9451-CAE4001DF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dropbtn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#4CAF50;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color</a:t>
            </a:r>
            <a:r>
              <a:rPr lang="pl-PL" dirty="0"/>
              <a:t>: </a:t>
            </a:r>
            <a:r>
              <a:rPr lang="pl-PL" dirty="0" err="1"/>
              <a:t>white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padding</a:t>
            </a:r>
            <a:r>
              <a:rPr lang="pl-PL" dirty="0"/>
              <a:t>: 16px;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font-size</a:t>
            </a:r>
            <a:r>
              <a:rPr lang="pl-PL" dirty="0"/>
              <a:t>: 16px;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</a:t>
            </a:r>
            <a:r>
              <a:rPr lang="pl-PL" dirty="0"/>
              <a:t>: </a:t>
            </a:r>
            <a:r>
              <a:rPr lang="pl-PL" dirty="0" err="1"/>
              <a:t>none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24886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F7FC04-36E8-4CEB-BA68-16E6AD75C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Lista po rozwinięciu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096A9D-77E5-4E33-9740-BB7D4425D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dropdown-content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display: </a:t>
            </a:r>
            <a:r>
              <a:rPr lang="pl-PL" dirty="0" err="1"/>
              <a:t>none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position</a:t>
            </a:r>
            <a:r>
              <a:rPr lang="pl-PL" dirty="0"/>
              <a:t>: </a:t>
            </a:r>
            <a:r>
              <a:rPr lang="pl-PL" dirty="0" err="1"/>
              <a:t>absolute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#f9f9f9;</a:t>
            </a:r>
          </a:p>
          <a:p>
            <a:pPr marL="0" indent="0">
              <a:buNone/>
            </a:pPr>
            <a:r>
              <a:rPr lang="pl-PL" dirty="0"/>
              <a:t>    min-</a:t>
            </a:r>
            <a:r>
              <a:rPr lang="pl-PL" dirty="0" err="1"/>
              <a:t>width</a:t>
            </a:r>
            <a:r>
              <a:rPr lang="pl-PL" dirty="0"/>
              <a:t>: 160px;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box-shadow</a:t>
            </a:r>
            <a:r>
              <a:rPr lang="pl-PL" dirty="0"/>
              <a:t>: 0px 8px 16px 0px </a:t>
            </a:r>
            <a:r>
              <a:rPr lang="pl-PL" dirty="0" err="1"/>
              <a:t>rgba</a:t>
            </a:r>
            <a:r>
              <a:rPr lang="pl-PL" dirty="0"/>
              <a:t>(0,0,0,0.2);</a:t>
            </a:r>
          </a:p>
          <a:p>
            <a:pPr marL="0" indent="0">
              <a:buNone/>
            </a:pPr>
            <a:r>
              <a:rPr lang="pl-PL" dirty="0"/>
              <a:t>    z-index: 1;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25590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0B8E20-C8B8-4C66-AECC-2AD6DD9E8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Wygląd linków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1384A51-1CBF-4820-9F20-522E43311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.dropdown-content a {</a:t>
            </a:r>
          </a:p>
          <a:p>
            <a:pPr marL="0" indent="0">
              <a:buNone/>
            </a:pPr>
            <a:r>
              <a:rPr lang="en-US" dirty="0"/>
              <a:t>    color: black;</a:t>
            </a:r>
          </a:p>
          <a:p>
            <a:pPr marL="0" indent="0">
              <a:buNone/>
            </a:pPr>
            <a:r>
              <a:rPr lang="en-US" dirty="0"/>
              <a:t>    padding: 12px 16px;</a:t>
            </a:r>
          </a:p>
          <a:p>
            <a:pPr marL="0" indent="0">
              <a:buNone/>
            </a:pPr>
            <a:r>
              <a:rPr lang="en-US" dirty="0"/>
              <a:t>    text-decoration: none;</a:t>
            </a:r>
          </a:p>
          <a:p>
            <a:pPr marL="0" indent="0">
              <a:buNone/>
            </a:pPr>
            <a:r>
              <a:rPr lang="en-US" dirty="0"/>
              <a:t>    display: block;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96134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23F7E0-65B4-492F-A262-455B84913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Wygląd linków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82AF6C-5055-42FF-99AD-53146E065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.dropdown-content a:hover {</a:t>
            </a:r>
          </a:p>
          <a:p>
            <a:pPr marL="0" indent="0">
              <a:buNone/>
            </a:pPr>
            <a:r>
              <a:rPr lang="en-US" dirty="0"/>
              <a:t>	background-color: #f1f1f1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627382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31</TotalTime>
  <Words>552</Words>
  <Application>Microsoft Office PowerPoint</Application>
  <PresentationFormat>Panoramiczny</PresentationFormat>
  <Paragraphs>116</Paragraphs>
  <Slides>19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3" baseType="lpstr">
      <vt:lpstr>Tw Cen MT</vt:lpstr>
      <vt:lpstr>Tw Cen MT Condensed</vt:lpstr>
      <vt:lpstr>Wingdings 3</vt:lpstr>
      <vt:lpstr>Integralny</vt:lpstr>
      <vt:lpstr>Rozwijanie</vt:lpstr>
      <vt:lpstr>Podstawy</vt:lpstr>
      <vt:lpstr>Prezentacja programu PowerPoint</vt:lpstr>
      <vt:lpstr>Ulepszenie</vt:lpstr>
      <vt:lpstr>Cały kontener</vt:lpstr>
      <vt:lpstr>Przycisk główny</vt:lpstr>
      <vt:lpstr>Lista po rozwinięciu</vt:lpstr>
      <vt:lpstr>Wygląd linków</vt:lpstr>
      <vt:lpstr>Wygląd linków </vt:lpstr>
      <vt:lpstr>Wyświetlanie po najechaniu</vt:lpstr>
      <vt:lpstr>Zmiana po najechaniu na główny przycisk</vt:lpstr>
      <vt:lpstr>HTML</vt:lpstr>
      <vt:lpstr>Rozwijanie w prawo</vt:lpstr>
      <vt:lpstr>Powiększanie obrazka</vt:lpstr>
      <vt:lpstr>Początek</vt:lpstr>
      <vt:lpstr>Ukryty obrazek</vt:lpstr>
      <vt:lpstr>Wyświetlanie po najechaniu myszką</vt:lpstr>
      <vt:lpstr>Podpis obrazka</vt:lpstr>
      <vt:lpstr>HTML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rozwijane</dc:title>
  <dc:creator>Damian Radzik</dc:creator>
  <cp:lastModifiedBy>Damian Radzik</cp:lastModifiedBy>
  <cp:revision>5</cp:revision>
  <dcterms:created xsi:type="dcterms:W3CDTF">2018-01-28T18:26:15Z</dcterms:created>
  <dcterms:modified xsi:type="dcterms:W3CDTF">2018-01-28T18:58:01Z</dcterms:modified>
</cp:coreProperties>
</file>