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60B1FFA-1F96-4EB1-BFDA-98F2ED4B762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4375-9CA4-4A6C-A144-B5FA2497302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7127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1FFA-1F96-4EB1-BFDA-98F2ED4B762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4375-9CA4-4A6C-A144-B5FA249730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3511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1FFA-1F96-4EB1-BFDA-98F2ED4B762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4375-9CA4-4A6C-A144-B5FA24973027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9535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1FFA-1F96-4EB1-BFDA-98F2ED4B762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4375-9CA4-4A6C-A144-B5FA249730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6027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1FFA-1F96-4EB1-BFDA-98F2ED4B762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4375-9CA4-4A6C-A144-B5FA2497302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819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1FFA-1F96-4EB1-BFDA-98F2ED4B762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4375-9CA4-4A6C-A144-B5FA249730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028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1FFA-1F96-4EB1-BFDA-98F2ED4B762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4375-9CA4-4A6C-A144-B5FA249730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465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1FFA-1F96-4EB1-BFDA-98F2ED4B762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4375-9CA4-4A6C-A144-B5FA249730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6280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1FFA-1F96-4EB1-BFDA-98F2ED4B762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4375-9CA4-4A6C-A144-B5FA249730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149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1FFA-1F96-4EB1-BFDA-98F2ED4B762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4375-9CA4-4A6C-A144-B5FA249730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4554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1FFA-1F96-4EB1-BFDA-98F2ED4B762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E4375-9CA4-4A6C-A144-B5FA2497302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3757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60B1FFA-1F96-4EB1-BFDA-98F2ED4B762B}" type="datetimeFigureOut">
              <a:rPr lang="pl-PL" smtClean="0"/>
              <a:t>04.01.2018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04E4375-9CA4-4A6C-A144-B5FA24973027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442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5B275B-0920-45E3-B16D-D8AF33A579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CSS Listy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5735DBE-E8A4-4A33-A47B-03CB609791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3280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BA1A6E-185E-42E0-9D84-BF9D69C41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Listy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9B1F5D1-948D-47FD-966B-B5EE28837A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W HTML są dwa podstawowe typy list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pl-PL" dirty="0"/>
              <a:t>Lista nienumerowana </a:t>
            </a:r>
            <a:r>
              <a:rPr lang="en-US" dirty="0"/>
              <a:t>(&lt;</a:t>
            </a:r>
            <a:r>
              <a:rPr lang="en-US" dirty="0" err="1"/>
              <a:t>ul</a:t>
            </a:r>
            <a:r>
              <a:rPr lang="en-US" dirty="0"/>
              <a:t>&gt;) </a:t>
            </a:r>
            <a:endParaRPr lang="pl-PL" dirty="0"/>
          </a:p>
          <a:p>
            <a:r>
              <a:rPr lang="pl-PL" dirty="0"/>
              <a:t>Lista numerowana</a:t>
            </a:r>
            <a:r>
              <a:rPr lang="en-US" dirty="0"/>
              <a:t>(&lt;</a:t>
            </a:r>
            <a:r>
              <a:rPr lang="en-US" dirty="0" err="1"/>
              <a:t>ol</a:t>
            </a:r>
            <a:r>
              <a:rPr lang="en-US" dirty="0"/>
              <a:t>&gt;) 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CSS pozwala na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pl-PL" dirty="0"/>
              <a:t>Ustawianie różnych markerów dla list numerowanych i nienumerowanych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Ustawianie obrazka jako markera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Ustawienie koloru tła</a:t>
            </a:r>
          </a:p>
        </p:txBody>
      </p:sp>
    </p:spTree>
    <p:extLst>
      <p:ext uri="{BB962C8B-B14F-4D97-AF65-F5344CB8AC3E}">
        <p14:creationId xmlns:p14="http://schemas.microsoft.com/office/powerpoint/2010/main" val="307090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7D286B3-7FD3-4269-B87B-4C28E0D35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list-style-</a:t>
            </a:r>
            <a:r>
              <a:rPr lang="pl-PL" dirty="0" err="1"/>
              <a:t>type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41AD2A6-67DB-478B-83C7-FFC6A0F8A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Parametr ten pozwala na dostosowanie markera dla poszczególnych list.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ul.a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list-style-</a:t>
            </a:r>
            <a:r>
              <a:rPr lang="pl-PL" dirty="0" err="1"/>
              <a:t>type</a:t>
            </a:r>
            <a:r>
              <a:rPr lang="pl-PL" dirty="0"/>
              <a:t>: </a:t>
            </a:r>
            <a:r>
              <a:rPr lang="pl-PL" dirty="0" err="1"/>
              <a:t>circle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br>
              <a:rPr lang="pl-PL" dirty="0"/>
            </a:br>
            <a:r>
              <a:rPr lang="pl-PL" dirty="0" err="1"/>
              <a:t>ul.b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list-style-</a:t>
            </a:r>
            <a:r>
              <a:rPr lang="pl-PL" dirty="0" err="1"/>
              <a:t>type</a:t>
            </a:r>
            <a:r>
              <a:rPr lang="pl-PL" dirty="0"/>
              <a:t>: </a:t>
            </a:r>
            <a:r>
              <a:rPr lang="pl-PL" dirty="0" err="1"/>
              <a:t>square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br>
              <a:rPr lang="pl-PL" dirty="0"/>
            </a:br>
            <a:r>
              <a:rPr lang="pl-PL" dirty="0" err="1"/>
              <a:t>ol.c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list-style-</a:t>
            </a:r>
            <a:r>
              <a:rPr lang="pl-PL" dirty="0" err="1"/>
              <a:t>type</a:t>
            </a:r>
            <a:r>
              <a:rPr lang="pl-PL" dirty="0"/>
              <a:t>: </a:t>
            </a:r>
            <a:r>
              <a:rPr lang="pl-PL" dirty="0" err="1"/>
              <a:t>upper-roman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br>
              <a:rPr lang="pl-PL" dirty="0"/>
            </a:br>
            <a:r>
              <a:rPr lang="pl-PL" dirty="0" err="1"/>
              <a:t>ol.d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list-style-</a:t>
            </a:r>
            <a:r>
              <a:rPr lang="pl-PL" dirty="0" err="1"/>
              <a:t>type</a:t>
            </a:r>
            <a:r>
              <a:rPr lang="pl-PL" dirty="0"/>
              <a:t>: </a:t>
            </a:r>
            <a:r>
              <a:rPr lang="pl-PL" dirty="0" err="1"/>
              <a:t>lower-alpha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34467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03C8A6-DD7B-4B9A-AEA2-A6E587B62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list-style-image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B4E6A6-1001-4758-AFD9-A4ACEED00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Parametr do ustawienia obrazka jako markera.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 err="1"/>
              <a:t>ul</a:t>
            </a:r>
            <a:r>
              <a:rPr lang="en-US" dirty="0"/>
              <a:t> {</a:t>
            </a:r>
            <a:br>
              <a:rPr lang="en-US" dirty="0"/>
            </a:br>
            <a:r>
              <a:rPr lang="en-US" dirty="0"/>
              <a:t>    list-style-image: </a:t>
            </a:r>
            <a:r>
              <a:rPr lang="en-US" dirty="0" err="1"/>
              <a:t>url</a:t>
            </a:r>
            <a:r>
              <a:rPr lang="en-US" dirty="0"/>
              <a:t>('sqpurple.gif');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66339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8F3AD0-B488-4D6D-981C-C981FFF4A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list-style-</a:t>
            </a:r>
            <a:r>
              <a:rPr lang="pl-PL" dirty="0" err="1"/>
              <a:t>position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F3E62C-061E-4575-B3B9-619D19BA1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Parametr ten oznacza czy marker powinny się pojawiać wewnątrz czy na zewnątrz stylu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ul {</a:t>
            </a:r>
            <a:br>
              <a:rPr lang="pl-PL" dirty="0"/>
            </a:br>
            <a:r>
              <a:rPr lang="pl-PL" dirty="0"/>
              <a:t>    list-style-</a:t>
            </a:r>
            <a:r>
              <a:rPr lang="pl-PL" dirty="0" err="1"/>
              <a:t>position</a:t>
            </a:r>
            <a:r>
              <a:rPr lang="pl-PL" dirty="0"/>
              <a:t>: </a:t>
            </a:r>
            <a:r>
              <a:rPr lang="pl-PL" dirty="0" err="1"/>
              <a:t>inside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675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1FB9A2-7E9B-4E0A-8C62-FF961701C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Kolor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7E6EB1D-0501-41D5-800A-66257E1EC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Kolor zapisujemy w standardowy sposób (</a:t>
            </a:r>
            <a:r>
              <a:rPr lang="pl-PL" dirty="0" err="1"/>
              <a:t>background</a:t>
            </a:r>
            <a:r>
              <a:rPr lang="pl-PL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27509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196A40-C43B-4969-920C-73D99C9EE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Zapis skrócony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6BF6BFB-000F-4933-A300-9FEBD21C6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ul {</a:t>
            </a:r>
            <a:br>
              <a:rPr lang="pl-PL" dirty="0"/>
            </a:br>
            <a:r>
              <a:rPr lang="pl-PL" dirty="0"/>
              <a:t>    list-style: </a:t>
            </a:r>
            <a:r>
              <a:rPr lang="pl-PL" dirty="0" err="1"/>
              <a:t>square</a:t>
            </a:r>
            <a:r>
              <a:rPr lang="pl-PL" dirty="0"/>
              <a:t> </a:t>
            </a:r>
            <a:r>
              <a:rPr lang="pl-PL" dirty="0" err="1"/>
              <a:t>inside</a:t>
            </a:r>
            <a:r>
              <a:rPr lang="pl-PL" dirty="0"/>
              <a:t> </a:t>
            </a:r>
            <a:r>
              <a:rPr lang="pl-PL" dirty="0" err="1"/>
              <a:t>url</a:t>
            </a:r>
            <a:r>
              <a:rPr lang="pl-PL" dirty="0"/>
              <a:t>("sqpurple.gif");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14316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108</TotalTime>
  <Words>90</Words>
  <Application>Microsoft Office PowerPoint</Application>
  <PresentationFormat>Panoramiczny</PresentationFormat>
  <Paragraphs>28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Tw Cen MT</vt:lpstr>
      <vt:lpstr>Tw Cen MT Condensed</vt:lpstr>
      <vt:lpstr>Wingdings 3</vt:lpstr>
      <vt:lpstr>Integralny</vt:lpstr>
      <vt:lpstr>CSS Listy</vt:lpstr>
      <vt:lpstr>Listy</vt:lpstr>
      <vt:lpstr>list-style-type</vt:lpstr>
      <vt:lpstr>list-style-image</vt:lpstr>
      <vt:lpstr>list-style-position</vt:lpstr>
      <vt:lpstr>Kolor </vt:lpstr>
      <vt:lpstr>Zapis skrócony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 Listy</dc:title>
  <dc:creator>Damian Radzik</dc:creator>
  <cp:lastModifiedBy>Damian Radzik</cp:lastModifiedBy>
  <cp:revision>4</cp:revision>
  <dcterms:created xsi:type="dcterms:W3CDTF">2018-01-04T09:45:51Z</dcterms:created>
  <dcterms:modified xsi:type="dcterms:W3CDTF">2018-01-04T11:34:46Z</dcterms:modified>
</cp:coreProperties>
</file>