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875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15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7436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4393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424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0283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6449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00804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779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561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349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370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163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91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622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98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83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A552A-C561-4EE7-ABC4-5BD0C7C69D63}" type="datetimeFigureOut">
              <a:rPr lang="pl-PL" smtClean="0"/>
              <a:t>04.12.2017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55525-317E-4E6D-A7E7-1421C051EC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9027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04FB0C-B4FF-49DB-A5C5-5A2726C611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5EA049E-7259-4830-9E19-1500EC70D1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8798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E6C222-230B-4564-A55D-B3D8A3BE9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C5B44D-9266-410F-BB19-D37BDE599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Obramowanie wokół danego elementu które przyjmuje następujące własności:</a:t>
            </a:r>
          </a:p>
          <a:p>
            <a:r>
              <a:rPr lang="pl-PL" dirty="0" err="1"/>
              <a:t>Border</a:t>
            </a:r>
            <a:r>
              <a:rPr lang="pl-PL" dirty="0"/>
              <a:t>-style</a:t>
            </a:r>
          </a:p>
          <a:p>
            <a:r>
              <a:rPr lang="pl-PL" dirty="0" err="1"/>
              <a:t>Border-width</a:t>
            </a:r>
            <a:endParaRPr lang="pl-PL" dirty="0"/>
          </a:p>
          <a:p>
            <a:r>
              <a:rPr lang="pl-PL" dirty="0" err="1"/>
              <a:t>Border-color</a:t>
            </a:r>
            <a:endParaRPr lang="pl-PL" dirty="0"/>
          </a:p>
          <a:p>
            <a:r>
              <a:rPr lang="pl-PL" dirty="0" err="1"/>
              <a:t>Border</a:t>
            </a:r>
            <a:r>
              <a:rPr lang="pl-PL" dirty="0"/>
              <a:t>-radius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349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5949E0-F2CA-4423-8656-B0F8DBDA1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r>
              <a:rPr lang="pl-PL" dirty="0"/>
              <a:t>-style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F4EC6C-5EE6-43A3-BD9F-A48B206B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dotted </a:t>
            </a:r>
            <a:endParaRPr lang="pl-PL" dirty="0"/>
          </a:p>
          <a:p>
            <a:r>
              <a:rPr lang="en-US" dirty="0"/>
              <a:t>Dashed</a:t>
            </a:r>
          </a:p>
          <a:p>
            <a:r>
              <a:rPr lang="en-US" dirty="0"/>
              <a:t>solid </a:t>
            </a:r>
            <a:endParaRPr lang="pl-PL" dirty="0"/>
          </a:p>
          <a:p>
            <a:r>
              <a:rPr lang="en-US" dirty="0"/>
              <a:t>double </a:t>
            </a:r>
            <a:endParaRPr lang="pl-PL" dirty="0"/>
          </a:p>
          <a:p>
            <a:r>
              <a:rPr lang="en-US" dirty="0"/>
              <a:t>groove </a:t>
            </a:r>
            <a:endParaRPr lang="pl-PL" dirty="0"/>
          </a:p>
          <a:p>
            <a:r>
              <a:rPr lang="en-US" dirty="0"/>
              <a:t>Ridge</a:t>
            </a:r>
          </a:p>
          <a:p>
            <a:r>
              <a:rPr lang="en-US" dirty="0"/>
              <a:t>inset </a:t>
            </a:r>
            <a:endParaRPr lang="pl-PL" dirty="0"/>
          </a:p>
          <a:p>
            <a:r>
              <a:rPr lang="en-US" dirty="0"/>
              <a:t>outset </a:t>
            </a:r>
            <a:endParaRPr lang="pl-PL" dirty="0"/>
          </a:p>
          <a:p>
            <a:r>
              <a:rPr lang="en-US" dirty="0"/>
              <a:t>None</a:t>
            </a:r>
            <a:endParaRPr lang="pl-PL" dirty="0"/>
          </a:p>
          <a:p>
            <a:r>
              <a:rPr lang="en-US" dirty="0"/>
              <a:t>hidden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56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A683F2-D887-4646-9322-016E84F97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Styl indywidualny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9BA98D-566F-424C-B4BB-9CBFED0AD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-top-style: </a:t>
            </a:r>
            <a:r>
              <a:rPr lang="pl-PL" dirty="0" err="1"/>
              <a:t>dotted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</a:t>
            </a:r>
            <a:r>
              <a:rPr lang="pl-PL" dirty="0" err="1"/>
              <a:t>right</a:t>
            </a:r>
            <a:r>
              <a:rPr lang="pl-PL" dirty="0"/>
              <a:t>-style: solid;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</a:t>
            </a:r>
            <a:r>
              <a:rPr lang="pl-PL" dirty="0" err="1"/>
              <a:t>bottom</a:t>
            </a:r>
            <a:r>
              <a:rPr lang="pl-PL" dirty="0"/>
              <a:t>-style: </a:t>
            </a:r>
            <a:r>
              <a:rPr lang="pl-PL" dirty="0" err="1"/>
              <a:t>dotted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</a:t>
            </a:r>
            <a:r>
              <a:rPr lang="pl-PL" dirty="0" err="1"/>
              <a:t>left</a:t>
            </a:r>
            <a:r>
              <a:rPr lang="pl-PL" dirty="0"/>
              <a:t>-style: solid;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2469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C1EA5B-ABA6-4EDF-AC6E-14803858B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Border-color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48FC83-5F89-48CC-9E23-FD2B11ED3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Hex </a:t>
            </a:r>
            <a:endParaRPr lang="pl-PL" dirty="0"/>
          </a:p>
          <a:p>
            <a:r>
              <a:rPr lang="en-US" dirty="0"/>
              <a:t>RGB </a:t>
            </a:r>
            <a:endParaRPr lang="pl-PL" dirty="0"/>
          </a:p>
          <a:p>
            <a:r>
              <a:rPr lang="en-US" dirty="0"/>
              <a:t>transparent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691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BD72CF-9A23-48C6-8C35-5EF2714DB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r>
              <a:rPr lang="pl-PL" dirty="0"/>
              <a:t>-radius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E71ABE-EC8D-4291-8351-38992B6CF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Wartość podawana w pikselach służąca do zaokrąglenia rogów </a:t>
            </a:r>
          </a:p>
        </p:txBody>
      </p:sp>
    </p:spTree>
    <p:extLst>
      <p:ext uri="{BB962C8B-B14F-4D97-AF65-F5344CB8AC3E}">
        <p14:creationId xmlns:p14="http://schemas.microsoft.com/office/powerpoint/2010/main" val="332856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A6FBD7-B506-4DBA-8BB9-E0FE31CF7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Border</a:t>
            </a:r>
            <a:r>
              <a:rPr lang="pl-PL" dirty="0"/>
              <a:t> zapis skrócony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360BC2-1E47-426A-8AEA-0FC900DAF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5px solid red;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84433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78</Words>
  <Application>Microsoft Office PowerPoint</Application>
  <PresentationFormat>Panoramiczny</PresentationFormat>
  <Paragraphs>36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Border</vt:lpstr>
      <vt:lpstr>Border</vt:lpstr>
      <vt:lpstr>Border-style</vt:lpstr>
      <vt:lpstr>Styl indywidualny</vt:lpstr>
      <vt:lpstr>Border-color</vt:lpstr>
      <vt:lpstr>Border-radius</vt:lpstr>
      <vt:lpstr>Border zapis skrócony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Border</dc:title>
  <dc:creator>Damian Radzik</dc:creator>
  <cp:lastModifiedBy>Damian Radzik</cp:lastModifiedBy>
  <cp:revision>1</cp:revision>
  <dcterms:created xsi:type="dcterms:W3CDTF">2017-12-04T08:40:11Z</dcterms:created>
  <dcterms:modified xsi:type="dcterms:W3CDTF">2017-12-04T08:40:25Z</dcterms:modified>
</cp:coreProperties>
</file>