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97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2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70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9047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63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254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210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076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14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767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67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A3966E7-E3C7-4AF6-8DAA-C9B575575D0F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4B9291D-C13B-46BB-AEDF-658E0A46865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68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298364-492E-45C8-B1E0-EF81F27D08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2D i 3D </a:t>
            </a:r>
            <a:r>
              <a:rPr lang="pl-PL" dirty="0" err="1"/>
              <a:t>transform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8C9A615-3A50-4753-8CF0-2DCFB6152E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3879996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235B51-00E9-4F70-87F4-B4B668DBA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skew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A69D89-819F-4BE0-A5B5-9BF728A28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skew</a:t>
            </a:r>
            <a:r>
              <a:rPr lang="pl-PL" dirty="0"/>
              <a:t>() pochyla element wzdłuż osi X i Y o podane kąty.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 </a:t>
            </a:r>
            <a:r>
              <a:rPr lang="pl-PL" dirty="0" err="1"/>
              <a:t>skew</a:t>
            </a:r>
            <a:r>
              <a:rPr lang="pl-PL" dirty="0"/>
              <a:t>(20deg, 10deg);</a:t>
            </a:r>
          </a:p>
        </p:txBody>
      </p:sp>
    </p:spTree>
    <p:extLst>
      <p:ext uri="{BB962C8B-B14F-4D97-AF65-F5344CB8AC3E}">
        <p14:creationId xmlns:p14="http://schemas.microsoft.com/office/powerpoint/2010/main" val="107267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B7F266-22FE-4B46-86AA-D310B8BB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Matrix()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EDEBEB-9812-4CA3-B4DB-4D9AB9D17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matrix () łączy wszystkie metody transformacji 2D w jeden.</a:t>
            </a:r>
          </a:p>
          <a:p>
            <a:pPr marL="0" indent="0">
              <a:buNone/>
            </a:pPr>
            <a:r>
              <a:rPr lang="pl-PL" dirty="0"/>
              <a:t>Metoda matrix () przyjmuje sześć parametrów, zawierających funkcje matematyczne, które umożliwiają obracanie, skalowanie, przesuwanie</a:t>
            </a:r>
            <a:br>
              <a:rPr lang="pl-PL" dirty="0"/>
            </a:br>
            <a:r>
              <a:rPr lang="pl-PL" dirty="0"/>
              <a:t> i pochylanie elementów.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Parametry są następujące: matrix (</a:t>
            </a:r>
            <a:r>
              <a:rPr lang="pl-PL" dirty="0" err="1"/>
              <a:t>scaleX</a:t>
            </a:r>
            <a:r>
              <a:rPr lang="pl-PL" dirty="0"/>
              <a:t> (), </a:t>
            </a:r>
            <a:r>
              <a:rPr lang="pl-PL" dirty="0" err="1"/>
              <a:t>skewY</a:t>
            </a:r>
            <a:r>
              <a:rPr lang="pl-PL" dirty="0"/>
              <a:t> (), </a:t>
            </a:r>
            <a:r>
              <a:rPr lang="pl-PL" dirty="0" err="1"/>
              <a:t>skewX</a:t>
            </a:r>
            <a:r>
              <a:rPr lang="pl-PL" dirty="0"/>
              <a:t> (), </a:t>
            </a:r>
            <a:r>
              <a:rPr lang="pl-PL" dirty="0" err="1"/>
              <a:t>scaleY</a:t>
            </a:r>
            <a:r>
              <a:rPr lang="pl-PL" dirty="0"/>
              <a:t> (), </a:t>
            </a:r>
            <a:r>
              <a:rPr lang="pl-PL" dirty="0" err="1"/>
              <a:t>translateX</a:t>
            </a:r>
            <a:r>
              <a:rPr lang="pl-PL" dirty="0"/>
              <a:t> (), </a:t>
            </a:r>
            <a:r>
              <a:rPr lang="pl-PL" dirty="0" err="1"/>
              <a:t>translateY</a:t>
            </a:r>
            <a:r>
              <a:rPr lang="pl-PL" dirty="0"/>
              <a:t> ())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 matrix(1, -0.3, 0, 1, 0, 0);</a:t>
            </a:r>
          </a:p>
        </p:txBody>
      </p:sp>
    </p:spTree>
    <p:extLst>
      <p:ext uri="{BB962C8B-B14F-4D97-AF65-F5344CB8AC3E}">
        <p14:creationId xmlns:p14="http://schemas.microsoft.com/office/powerpoint/2010/main" val="1517219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A08A62-54A7-497E-AADD-986704B9A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rotateX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FF0370-CF5A-4252-B53E-8EF159C73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rotateX</a:t>
            </a:r>
            <a:r>
              <a:rPr lang="pl-PL" dirty="0"/>
              <a:t> () obraca element wokół osi X w danym stopniu.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 </a:t>
            </a:r>
            <a:r>
              <a:rPr lang="pl-PL" dirty="0" err="1"/>
              <a:t>rotateX</a:t>
            </a:r>
            <a:r>
              <a:rPr lang="pl-PL" dirty="0"/>
              <a:t>(150deg);</a:t>
            </a:r>
          </a:p>
        </p:txBody>
      </p:sp>
    </p:spTree>
    <p:extLst>
      <p:ext uri="{BB962C8B-B14F-4D97-AF65-F5344CB8AC3E}">
        <p14:creationId xmlns:p14="http://schemas.microsoft.com/office/powerpoint/2010/main" val="2907281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0E2397-0432-4D40-83E3-319C23C18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rotateY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F10F1B-5832-4AE8-8B35-118158430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rotateY</a:t>
            </a:r>
            <a:r>
              <a:rPr lang="pl-PL" dirty="0"/>
              <a:t> () obraca element wokół osi X w danym stopniu.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 </a:t>
            </a:r>
            <a:r>
              <a:rPr lang="pl-PL" dirty="0" err="1"/>
              <a:t>rotateY</a:t>
            </a:r>
            <a:r>
              <a:rPr lang="pl-PL" dirty="0"/>
              <a:t>(150deg);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4328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BF956A-6C39-4FAF-86F6-0B017D76A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rotateZ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9385AE-512B-44EF-A621-41123ADE0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rotateZ</a:t>
            </a:r>
            <a:r>
              <a:rPr lang="pl-PL" dirty="0"/>
              <a:t> () obraca element wokół osi X w danym stopniu.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 </a:t>
            </a:r>
            <a:r>
              <a:rPr lang="pl-PL" dirty="0" err="1"/>
              <a:t>rotateZ</a:t>
            </a:r>
            <a:r>
              <a:rPr lang="pl-PL" dirty="0"/>
              <a:t>(150deg);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236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138023-1355-4F3D-8A36-71D16174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Transformacje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52B039-46F1-41D7-8010-2156BD60D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Transformacje CSS umożliwiają przenoszenie, obracanie, skalowanie i pochylanie elementów. Transformacja to efekt, który pozwala elementowi zmienić kształt, wielkość i położenie. CSS obsługuje transformacje 2D i 3D.</a:t>
            </a:r>
          </a:p>
        </p:txBody>
      </p:sp>
    </p:spTree>
    <p:extLst>
      <p:ext uri="{BB962C8B-B14F-4D97-AF65-F5344CB8AC3E}">
        <p14:creationId xmlns:p14="http://schemas.microsoft.com/office/powerpoint/2010/main" val="2265513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348528-FCBE-4C58-B3C0-ACA88C96C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FD7266-20C0-467D-B27E-6C2028DD1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translate</a:t>
            </a:r>
            <a:r>
              <a:rPr lang="pl-PL" dirty="0"/>
              <a:t>()</a:t>
            </a:r>
          </a:p>
          <a:p>
            <a:r>
              <a:rPr lang="pl-PL" dirty="0" err="1"/>
              <a:t>rotate</a:t>
            </a:r>
            <a:r>
              <a:rPr lang="pl-PL" dirty="0"/>
              <a:t>()</a:t>
            </a:r>
          </a:p>
          <a:p>
            <a:r>
              <a:rPr lang="pl-PL" dirty="0" err="1"/>
              <a:t>scale</a:t>
            </a:r>
            <a:r>
              <a:rPr lang="pl-PL" dirty="0"/>
              <a:t>()</a:t>
            </a:r>
          </a:p>
          <a:p>
            <a:r>
              <a:rPr lang="pl-PL" dirty="0" err="1"/>
              <a:t>skewX</a:t>
            </a:r>
            <a:r>
              <a:rPr lang="pl-PL" dirty="0"/>
              <a:t>()</a:t>
            </a:r>
          </a:p>
          <a:p>
            <a:r>
              <a:rPr lang="pl-PL" dirty="0" err="1"/>
              <a:t>skewY</a:t>
            </a:r>
            <a:r>
              <a:rPr lang="pl-PL" dirty="0"/>
              <a:t>()</a:t>
            </a:r>
          </a:p>
          <a:p>
            <a:r>
              <a:rPr lang="pl-PL" dirty="0"/>
              <a:t>matrix()</a:t>
            </a:r>
          </a:p>
        </p:txBody>
      </p:sp>
    </p:spTree>
    <p:extLst>
      <p:ext uri="{BB962C8B-B14F-4D97-AF65-F5344CB8AC3E}">
        <p14:creationId xmlns:p14="http://schemas.microsoft.com/office/powerpoint/2010/main" val="298397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D788B1-B120-41E5-B73A-66B23D37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D64CF2-7B6B-49EA-8E04-A54E3A53F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rotateX</a:t>
            </a:r>
            <a:r>
              <a:rPr lang="pl-PL" dirty="0"/>
              <a:t>()</a:t>
            </a:r>
          </a:p>
          <a:p>
            <a:r>
              <a:rPr lang="pl-PL" dirty="0" err="1"/>
              <a:t>rotateY</a:t>
            </a:r>
            <a:r>
              <a:rPr lang="pl-PL" dirty="0"/>
              <a:t>()</a:t>
            </a:r>
          </a:p>
          <a:p>
            <a:r>
              <a:rPr lang="pl-PL" dirty="0" err="1"/>
              <a:t>rotateZ</a:t>
            </a:r>
            <a:r>
              <a:rPr lang="pl-PL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35822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8B9C80-D30A-4C13-9679-8E3904F5C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Translate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70B646-3959-404D-8424-BAD2D0A5A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translate</a:t>
            </a:r>
            <a:r>
              <a:rPr lang="pl-PL" dirty="0"/>
              <a:t> () przesuwa element z aktualnej pozycji (zgodnie z parametrami podanymi dla osi X i Y).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 </a:t>
            </a:r>
            <a:r>
              <a:rPr lang="pl-PL" dirty="0" err="1"/>
              <a:t>translate</a:t>
            </a:r>
            <a:r>
              <a:rPr lang="pl-PL" dirty="0"/>
              <a:t>(50px, 100px);</a:t>
            </a:r>
          </a:p>
        </p:txBody>
      </p:sp>
    </p:spTree>
    <p:extLst>
      <p:ext uri="{BB962C8B-B14F-4D97-AF65-F5344CB8AC3E}">
        <p14:creationId xmlns:p14="http://schemas.microsoft.com/office/powerpoint/2010/main" val="384055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0CBEBA-023B-4719-A480-F1BCDE3A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Rotate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B0E62B-C859-44E4-8DC5-AA1CCD7FF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Metoda  </a:t>
            </a:r>
            <a:r>
              <a:rPr lang="pl-PL" dirty="0" err="1"/>
              <a:t>rotate</a:t>
            </a:r>
            <a:r>
              <a:rPr lang="pl-PL" dirty="0"/>
              <a:t>() obraca element zgodnie z ruchem wskazówek zegara lub przeciwnie do ruchu wskazówek zegara zgodnie z określonym stopniem.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 </a:t>
            </a:r>
            <a:r>
              <a:rPr lang="pl-PL" dirty="0" err="1"/>
              <a:t>rotate</a:t>
            </a:r>
            <a:r>
              <a:rPr lang="pl-PL" dirty="0"/>
              <a:t>(20deg);</a:t>
            </a:r>
          </a:p>
        </p:txBody>
      </p:sp>
    </p:spTree>
    <p:extLst>
      <p:ext uri="{BB962C8B-B14F-4D97-AF65-F5344CB8AC3E}">
        <p14:creationId xmlns:p14="http://schemas.microsoft.com/office/powerpoint/2010/main" val="1508286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CF52CA-1E3B-4F07-B0BF-2EC98A935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Scale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DE2C41-BFB8-4A05-A716-7E5839E62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scale</a:t>
            </a:r>
            <a:r>
              <a:rPr lang="pl-PL" dirty="0"/>
              <a:t> () zwiększa lub zmniejsza rozmiar elementu (zgodnie z parametrami podanymi dla szerokości i wysokości).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 </a:t>
            </a:r>
            <a:r>
              <a:rPr lang="pl-PL" dirty="0" err="1"/>
              <a:t>scale</a:t>
            </a:r>
            <a:r>
              <a:rPr lang="pl-PL" dirty="0"/>
              <a:t>(2, 3);</a:t>
            </a:r>
          </a:p>
        </p:txBody>
      </p:sp>
    </p:spTree>
    <p:extLst>
      <p:ext uri="{BB962C8B-B14F-4D97-AF65-F5344CB8AC3E}">
        <p14:creationId xmlns:p14="http://schemas.microsoft.com/office/powerpoint/2010/main" val="3550031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55630B-DDDC-45B2-BBB1-08228EA14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skewX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600B92-36A0-4338-9B2D-1A4B16CCC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Metoda </a:t>
            </a:r>
            <a:r>
              <a:rPr lang="pl-PL" dirty="0" err="1"/>
              <a:t>skewX</a:t>
            </a:r>
            <a:r>
              <a:rPr lang="pl-PL" dirty="0"/>
              <a:t> () pochyla element wzdłuż osi X o podany kąt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 </a:t>
            </a:r>
            <a:r>
              <a:rPr lang="pl-PL" dirty="0" err="1"/>
              <a:t>skewX</a:t>
            </a:r>
            <a:r>
              <a:rPr lang="pl-PL" dirty="0"/>
              <a:t>(20deg);</a:t>
            </a:r>
          </a:p>
        </p:txBody>
      </p:sp>
    </p:spTree>
    <p:extLst>
      <p:ext uri="{BB962C8B-B14F-4D97-AF65-F5344CB8AC3E}">
        <p14:creationId xmlns:p14="http://schemas.microsoft.com/office/powerpoint/2010/main" val="2011696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AFA3DC-B3E7-4E51-A20E-ADFA3D4A4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skewY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C6DED-4B79-4CFD-B27C-C03D8BE92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Metoda </a:t>
            </a:r>
            <a:r>
              <a:rPr lang="pl-PL" dirty="0" err="1"/>
              <a:t>skewY</a:t>
            </a:r>
            <a:r>
              <a:rPr lang="pl-PL" dirty="0"/>
              <a:t> () pochyla element wzdłuż osi Y o podany kąt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transform</a:t>
            </a:r>
            <a:r>
              <a:rPr lang="pl-PL" dirty="0"/>
              <a:t>: </a:t>
            </a:r>
            <a:r>
              <a:rPr lang="pl-PL" dirty="0" err="1"/>
              <a:t>skewY</a:t>
            </a:r>
            <a:r>
              <a:rPr lang="pl-PL" dirty="0"/>
              <a:t>(20deg);</a:t>
            </a:r>
          </a:p>
        </p:txBody>
      </p:sp>
    </p:spTree>
    <p:extLst>
      <p:ext uri="{BB962C8B-B14F-4D97-AF65-F5344CB8AC3E}">
        <p14:creationId xmlns:p14="http://schemas.microsoft.com/office/powerpoint/2010/main" val="4160356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192</Words>
  <Application>Microsoft Office PowerPoint</Application>
  <PresentationFormat>Panoramiczny</PresentationFormat>
  <Paragraphs>58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Tw Cen MT</vt:lpstr>
      <vt:lpstr>Tw Cen MT Condensed</vt:lpstr>
      <vt:lpstr>Wingdings 3</vt:lpstr>
      <vt:lpstr>Integralny</vt:lpstr>
      <vt:lpstr>2D i 3D transform</vt:lpstr>
      <vt:lpstr>Transformacje</vt:lpstr>
      <vt:lpstr>2D</vt:lpstr>
      <vt:lpstr>3D</vt:lpstr>
      <vt:lpstr>Translate()</vt:lpstr>
      <vt:lpstr>Rotate()</vt:lpstr>
      <vt:lpstr>Scale()</vt:lpstr>
      <vt:lpstr>skewX ()</vt:lpstr>
      <vt:lpstr>skewY ()</vt:lpstr>
      <vt:lpstr>skew()</vt:lpstr>
      <vt:lpstr>Matrix()</vt:lpstr>
      <vt:lpstr>rotateX ()</vt:lpstr>
      <vt:lpstr>rotateY ()</vt:lpstr>
      <vt:lpstr>rotateZ ()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i 3D transform</dc:title>
  <dc:creator>Damian Radzik</dc:creator>
  <cp:lastModifiedBy>Damian Radzik</cp:lastModifiedBy>
  <cp:revision>2</cp:revision>
  <dcterms:created xsi:type="dcterms:W3CDTF">2018-02-04T11:21:08Z</dcterms:created>
  <dcterms:modified xsi:type="dcterms:W3CDTF">2018-02-04T11:28:18Z</dcterms:modified>
</cp:coreProperties>
</file>