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E9EF3A-6897-43CF-A05A-DC5792D70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CF1235A-CD9E-4B55-BF70-B175CB295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1C6E4DF-0215-4869-B8BE-F889EED73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B81F745-9DB6-444C-8448-323AFCCE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78B40E8-00BD-4E96-BCF7-18DD2B54F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165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C9EB32-F10A-43CE-8DB5-5A8100B2B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56F3A1B-8749-493D-B8F2-94BFD41B9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B38EE4-CBC0-4E0B-8446-49CB383C8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ABD321B-2DED-433B-B56F-9FBF1D877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DE3E387-B464-4A2F-8C1A-D79784DBE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724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1CEC335-CCEF-4101-8AF6-B441C4AF7D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AAC4078-081E-47B7-B19C-4846486EF7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805AC5F-6B15-4158-A945-637166219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96D62DC-F4B6-45C2-B8C1-8052E35A5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BEC7B8A-1F41-43D3-85DA-11501334E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4883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FE7310-5157-4067-B529-EDE9A9B40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E07CCB-7719-41A5-BBF3-0401B604F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0EC2856-CF36-4B93-999A-E02D5E8CB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94A2867-0836-4A75-BFF7-1B0222B2E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ED131BB-8875-4F6E-AB9A-DE91ADAE7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245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C518C8-19BD-4F70-8AE5-907E1B5E1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DF72830-5C4B-44FD-B08B-648F6AC4C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63D2315-263A-44E2-B31E-BB76CC6A3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6A6EC8D-2C34-45B8-B2B1-015C61EC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46D2F19-D822-44DD-BC03-0CC558B3E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188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2EFAA1-D101-4C43-9564-F32D94F79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0A40D3-24C0-440E-9E88-B8A8D7699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56FEE6D-23DD-4C70-8617-1F7932831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4B42C4E-7987-4118-9B53-D171CB968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EA846F7-5CD1-4C0E-A610-F5B4154E6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92E9D09-C54A-4300-BC2A-BA5894F12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9197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21523E-E3AA-4E47-B6E5-91090D2A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53D0E0F-8F84-460C-B6BD-DF5C88E24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2771301-2FB6-41B7-A860-7035728A48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220B6DF-AE7E-47B7-99BA-8EC2D2F955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9BD21FF-7AFF-4C49-A553-915385B3BA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CBB119EE-5F8E-466F-94C8-E5BBE498C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0295C90-226B-4416-ABA0-A50D310E9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6DE025B5-396F-443D-ADE5-21FECA06E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164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5F0BC3-C96A-4447-8A5A-86ACE9D87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A5CF603-F694-4248-847B-3C72D81C3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7957DCA-7CDF-4BB9-B79B-9BE95E911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EC59146-65E8-4647-ACB2-2A3A7D51E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7417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4C5ADAF-2D8A-4956-A822-F32D63380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9854779-7FC6-49FD-B0E2-CB70BAF9E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DA6C4FF-9774-4C26-A7C6-BD5B10516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444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CCDEC5-913D-4230-B1A2-7938B395F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7A43BC-46EF-47F8-B2B5-4E61DB484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8345E80-DA7F-4651-959F-A3B891359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C30DA36-561C-40DC-BCBC-DFFCA0456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0E3EF71-29E7-44DE-94D2-C5559F6BE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88DC1D2-2BFC-4439-9168-E66F700E3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538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73F174-B5D5-47A6-A0BC-28614C86E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CE1C96D-E953-4AC7-BEDD-4E2EDC13C8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4927B60-CB15-4F9B-A33C-CA5109AEF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0864053-1B4F-4F66-BFDD-A8FF44A8E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D521CD5-6985-4A3E-BE23-2C6FEA8AD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657FEF3-29D8-483D-9586-C75912B59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932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8C7B727-EF3F-42E6-AA6F-70F100F3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D9ADF46-A1E6-4C8C-8546-797B283D2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50F7BBF-BDF1-4214-A801-425A80E35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1DC86-058F-4BFD-8012-6AEBED8EB496}" type="datetimeFigureOut">
              <a:rPr lang="pl-PL" smtClean="0"/>
              <a:t>13.05.2018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FBDB56F-73F0-4103-9BE3-80156687E2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812D19-8A05-4E55-9EDE-201746ACAD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7313A-334F-4D1D-9333-D8C7CB800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820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B9C95E-AFEA-4CF2-A9B6-08F4F2C556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Zakładki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DF268DB-B5CC-4735-AC3C-8A2E499C28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6963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0502F1-76B6-42A6-8F5C-B8E67ACD2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116E84-6DFB-487C-A502-75F26B973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&lt;ul class="nav nav-pills"&gt;</a:t>
            </a:r>
            <a:br>
              <a:rPr lang="it-IT" dirty="0"/>
            </a:br>
            <a:r>
              <a:rPr lang="it-IT" dirty="0"/>
              <a:t>  &lt;li class="active"&gt;&lt;a href="#"&gt;Home&lt;/a&gt;&lt;/li&gt;</a:t>
            </a:r>
            <a:br>
              <a:rPr lang="it-IT" dirty="0"/>
            </a:br>
            <a:r>
              <a:rPr lang="it-IT" dirty="0"/>
              <a:t>  &lt;li&gt;&lt;a href="#"&gt;Menu 1&lt;/a&gt;&lt;/li&gt;</a:t>
            </a:r>
            <a:br>
              <a:rPr lang="it-IT" dirty="0"/>
            </a:br>
            <a:r>
              <a:rPr lang="it-IT" dirty="0"/>
              <a:t>  &lt;li&gt;&lt;a href="#"&gt;Menu 2&lt;/a&gt;&lt;/li&gt;</a:t>
            </a:r>
            <a:br>
              <a:rPr lang="it-IT" dirty="0"/>
            </a:br>
            <a:r>
              <a:rPr lang="it-IT" dirty="0"/>
              <a:t>  &lt;li&gt;&lt;a href="#"&gt;Menu 3&lt;/a&gt;&lt;/li&gt;</a:t>
            </a:r>
            <a:br>
              <a:rPr lang="it-IT" dirty="0"/>
            </a:br>
            <a:r>
              <a:rPr lang="it-IT" dirty="0"/>
              <a:t>&lt;/ul&gt;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081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7169B3-2774-4422-A948-C0DFEB928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Pionowa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7AF8F548-1736-46BF-9D64-85B7DA2265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0400" y="2882106"/>
            <a:ext cx="57912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073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B8AA75-FDBD-4E36-8FA5-992C1426C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CAB9D2-295B-472E-B726-E0D408A0E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&lt;ul class="nav nav-pills nav-stacked"&gt;</a:t>
            </a:r>
            <a:br>
              <a:rPr lang="it-IT" dirty="0"/>
            </a:br>
            <a:r>
              <a:rPr lang="it-IT" dirty="0"/>
              <a:t>  &lt;li class="active"&gt;&lt;a href="#"&gt;Home&lt;/a&gt;&lt;/li&gt;</a:t>
            </a:r>
            <a:br>
              <a:rPr lang="it-IT" dirty="0"/>
            </a:br>
            <a:r>
              <a:rPr lang="it-IT" dirty="0"/>
              <a:t>  &lt;li&gt;&lt;a href="#"&gt;Menu 1&lt;/a&gt;&lt;/li&gt;</a:t>
            </a:r>
            <a:br>
              <a:rPr lang="it-IT" dirty="0"/>
            </a:br>
            <a:r>
              <a:rPr lang="it-IT" dirty="0"/>
              <a:t>  &lt;li&gt;&lt;a href="#"&gt;Menu 2&lt;/a&gt;&lt;/li&gt;</a:t>
            </a:r>
            <a:br>
              <a:rPr lang="it-IT" dirty="0"/>
            </a:br>
            <a:r>
              <a:rPr lang="it-IT" dirty="0"/>
              <a:t>  &lt;li&gt;&lt;a href="#"&gt;Menu 3&lt;/a&gt;&lt;/li&gt;</a:t>
            </a:r>
            <a:br>
              <a:rPr lang="it-IT" dirty="0"/>
            </a:br>
            <a:r>
              <a:rPr lang="it-IT" dirty="0"/>
              <a:t>&lt;/ul&gt;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3675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32B1E7-3CC3-463D-911E-4F138A87F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 rzędach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27323969-FDBF-4B5A-8F7E-E48D7A8028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9700" y="2715419"/>
            <a:ext cx="93726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542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B32701-8848-425D-9F4B-FA34F7068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C04845-FCE7-42B7-BCB4-E2C6705C1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="col-md-3"&gt;</a:t>
            </a:r>
            <a:br>
              <a:rPr lang="pl-PL" dirty="0"/>
            </a:br>
            <a:r>
              <a:rPr lang="pl-PL" dirty="0"/>
              <a:t>  &lt;ul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</a:t>
            </a:r>
            <a:r>
              <a:rPr lang="pl-PL" dirty="0"/>
              <a:t> </a:t>
            </a:r>
            <a:r>
              <a:rPr lang="pl-PL" dirty="0" err="1"/>
              <a:t>nav-pills</a:t>
            </a:r>
            <a:r>
              <a:rPr lang="pl-PL" dirty="0"/>
              <a:t> </a:t>
            </a:r>
            <a:r>
              <a:rPr lang="pl-PL" dirty="0" err="1"/>
              <a:t>nav-stacked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&lt;li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active</a:t>
            </a:r>
            <a:r>
              <a:rPr lang="pl-PL" dirty="0"/>
              <a:t>"&gt;&lt;a </a:t>
            </a:r>
            <a:r>
              <a:rPr lang="pl-PL" dirty="0" err="1"/>
              <a:t>href</a:t>
            </a:r>
            <a:r>
              <a:rPr lang="pl-PL" dirty="0"/>
              <a:t>="#"&gt;Home&lt;/a&gt;&lt;/li&gt;</a:t>
            </a:r>
            <a:br>
              <a:rPr lang="pl-PL" dirty="0"/>
            </a:br>
            <a:r>
              <a:rPr lang="pl-PL" dirty="0"/>
              <a:t>    &lt;li&gt;&lt;a </a:t>
            </a:r>
            <a:r>
              <a:rPr lang="pl-PL" dirty="0" err="1"/>
              <a:t>href</a:t>
            </a:r>
            <a:r>
              <a:rPr lang="pl-PL" dirty="0"/>
              <a:t>="#"&gt;Menu 1&lt;/a&gt;&lt;/li&gt;</a:t>
            </a:r>
            <a:br>
              <a:rPr lang="pl-PL" dirty="0"/>
            </a:br>
            <a:r>
              <a:rPr lang="pl-PL" dirty="0"/>
              <a:t>    &lt;li&gt;&lt;a </a:t>
            </a:r>
            <a:r>
              <a:rPr lang="pl-PL" dirty="0" err="1"/>
              <a:t>href</a:t>
            </a:r>
            <a:r>
              <a:rPr lang="pl-PL" dirty="0"/>
              <a:t>="#"&gt;Menu 2&lt;/a&gt;&lt;/li&gt;</a:t>
            </a:r>
            <a:br>
              <a:rPr lang="pl-PL" dirty="0"/>
            </a:br>
            <a:r>
              <a:rPr lang="pl-PL" dirty="0"/>
              <a:t>    &lt;li&gt;&lt;a </a:t>
            </a:r>
            <a:r>
              <a:rPr lang="pl-PL" dirty="0" err="1"/>
              <a:t>href</a:t>
            </a:r>
            <a:r>
              <a:rPr lang="pl-PL" dirty="0"/>
              <a:t>="#"&gt;Menu 3&lt;/a&gt;&lt;/li&gt;</a:t>
            </a:r>
            <a:br>
              <a:rPr lang="pl-PL" dirty="0"/>
            </a:br>
            <a:r>
              <a:rPr lang="pl-PL" dirty="0"/>
              <a:t>  &lt;/ul&gt;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4187179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412F32-06B7-4789-9BB1-6DF83C1D9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Dropdown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8FF6D7DC-3663-4697-A611-2C131F061E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8975" y="2844006"/>
            <a:ext cx="573405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03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00BDB1-EF84-46D9-86B1-0282DB0DC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2C1F54-44D6-40CE-8615-F70D0877C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&lt;ul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</a:t>
            </a:r>
            <a:r>
              <a:rPr lang="pl-PL" dirty="0"/>
              <a:t> </a:t>
            </a:r>
            <a:r>
              <a:rPr lang="pl-PL" dirty="0" err="1"/>
              <a:t>nav-pills</a:t>
            </a:r>
            <a:r>
              <a:rPr lang="pl-PL" dirty="0"/>
              <a:t> </a:t>
            </a:r>
            <a:r>
              <a:rPr lang="pl-PL" dirty="0" err="1"/>
              <a:t>nav-stacked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active</a:t>
            </a:r>
            <a:r>
              <a:rPr lang="pl-PL" dirty="0"/>
              <a:t>"&gt;&lt;a </a:t>
            </a:r>
            <a:r>
              <a:rPr lang="pl-PL" dirty="0" err="1"/>
              <a:t>href</a:t>
            </a:r>
            <a:r>
              <a:rPr lang="pl-PL" dirty="0"/>
              <a:t>="#"&gt;Home&lt;/a&gt;&lt;/li&gt;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&lt;a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dropdown-toggle</a:t>
            </a:r>
            <a:r>
              <a:rPr lang="pl-PL" dirty="0"/>
              <a:t>" 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" </a:t>
            </a:r>
            <a:r>
              <a:rPr lang="pl-PL" dirty="0" err="1"/>
              <a:t>href</a:t>
            </a:r>
            <a:r>
              <a:rPr lang="pl-PL" dirty="0"/>
              <a:t>="#"&gt;Menu 1</a:t>
            </a:r>
            <a:br>
              <a:rPr lang="pl-PL" dirty="0"/>
            </a:br>
            <a:r>
              <a:rPr lang="pl-PL" dirty="0"/>
              <a:t>    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caret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&gt;&lt;/a&gt;</a:t>
            </a:r>
            <a:br>
              <a:rPr lang="pl-PL" dirty="0"/>
            </a:br>
            <a:r>
              <a:rPr lang="pl-PL" dirty="0"/>
              <a:t>    &lt;ul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-menu"&gt;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="#"&gt;Submenu 1-1&lt;/a&gt;&lt;/li&gt;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="#"&gt;Submenu 1-2&lt;/a&gt;&lt;/li&gt;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="#"&gt;Submenu 1-3&lt;/a&gt;&lt;/li&gt; </a:t>
            </a:r>
            <a:br>
              <a:rPr lang="pl-PL" dirty="0"/>
            </a:br>
            <a:r>
              <a:rPr lang="pl-PL" dirty="0"/>
              <a:t>    &lt;/ul&gt;</a:t>
            </a:r>
            <a:br>
              <a:rPr lang="pl-PL" dirty="0"/>
            </a:br>
            <a:r>
              <a:rPr lang="pl-PL" dirty="0"/>
              <a:t>  &lt;/li&gt;</a:t>
            </a:r>
            <a:br>
              <a:rPr lang="pl-PL" dirty="0"/>
            </a:br>
            <a:r>
              <a:rPr lang="pl-PL" dirty="0"/>
              <a:t>  &lt;li&gt;&lt;a </a:t>
            </a:r>
            <a:r>
              <a:rPr lang="pl-PL" dirty="0" err="1"/>
              <a:t>href</a:t>
            </a:r>
            <a:r>
              <a:rPr lang="pl-PL" dirty="0"/>
              <a:t>="#"&gt;Menu 2&lt;/a&gt;&lt;/li&gt;</a:t>
            </a:r>
            <a:br>
              <a:rPr lang="pl-PL" dirty="0"/>
            </a:br>
            <a:r>
              <a:rPr lang="pl-PL" dirty="0"/>
              <a:t>  &lt;li&gt;&lt;a </a:t>
            </a:r>
            <a:r>
              <a:rPr lang="pl-PL" dirty="0" err="1"/>
              <a:t>href</a:t>
            </a:r>
            <a:r>
              <a:rPr lang="pl-PL" dirty="0"/>
              <a:t>="#"&gt;Menu 3&lt;/a&gt;&lt;/li&gt;</a:t>
            </a:r>
            <a:br>
              <a:rPr lang="pl-PL" dirty="0"/>
            </a:br>
            <a:r>
              <a:rPr lang="pl-PL" dirty="0"/>
              <a:t>&lt;/ul&gt;</a:t>
            </a:r>
          </a:p>
        </p:txBody>
      </p:sp>
    </p:spTree>
    <p:extLst>
      <p:ext uri="{BB962C8B-B14F-4D97-AF65-F5344CB8AC3E}">
        <p14:creationId xmlns:p14="http://schemas.microsoft.com/office/powerpoint/2010/main" val="19717367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E49ACC-00DF-4B22-9BA1-86F994B3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Dynamiczne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C1D51395-30A6-4A72-B0A7-F3F1C5019A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7262" y="2863056"/>
            <a:ext cx="10277475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606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F5B826-9F05-4F96-9B39-14EECFCA2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7B8BE9-D90F-4B54-928F-9A50E0A92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&lt;ul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</a:t>
            </a:r>
            <a:r>
              <a:rPr lang="pl-PL" dirty="0"/>
              <a:t> </a:t>
            </a:r>
            <a:r>
              <a:rPr lang="pl-PL" dirty="0" err="1"/>
              <a:t>nav-tabs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active</a:t>
            </a:r>
            <a:r>
              <a:rPr lang="pl-PL" dirty="0"/>
              <a:t>"&gt;&lt;a 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tab</a:t>
            </a:r>
            <a:r>
              <a:rPr lang="pl-PL" dirty="0"/>
              <a:t>" </a:t>
            </a:r>
            <a:r>
              <a:rPr lang="pl-PL" dirty="0" err="1"/>
              <a:t>href</a:t>
            </a:r>
            <a:r>
              <a:rPr lang="pl-PL" dirty="0"/>
              <a:t>="#</a:t>
            </a:r>
            <a:r>
              <a:rPr lang="pl-PL" dirty="0" err="1"/>
              <a:t>home</a:t>
            </a:r>
            <a:r>
              <a:rPr lang="pl-PL" dirty="0"/>
              <a:t>"&gt;Home&lt;/a&gt;&lt;/li&gt;</a:t>
            </a:r>
            <a:br>
              <a:rPr lang="pl-PL" dirty="0"/>
            </a:br>
            <a:r>
              <a:rPr lang="pl-PL" dirty="0"/>
              <a:t>  &lt;li&gt;&lt;a 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tab</a:t>
            </a:r>
            <a:r>
              <a:rPr lang="pl-PL" dirty="0"/>
              <a:t>" </a:t>
            </a:r>
            <a:r>
              <a:rPr lang="pl-PL" dirty="0" err="1"/>
              <a:t>href</a:t>
            </a:r>
            <a:r>
              <a:rPr lang="pl-PL" dirty="0"/>
              <a:t>="#menu1"&gt;Menu 1&lt;/a&gt;&lt;/li&gt;</a:t>
            </a:r>
            <a:br>
              <a:rPr lang="pl-PL" dirty="0"/>
            </a:br>
            <a:r>
              <a:rPr lang="pl-PL" dirty="0"/>
              <a:t>  &lt;li&gt;&lt;a 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tab</a:t>
            </a:r>
            <a:r>
              <a:rPr lang="pl-PL" dirty="0"/>
              <a:t>" </a:t>
            </a:r>
            <a:r>
              <a:rPr lang="pl-PL" dirty="0" err="1"/>
              <a:t>href</a:t>
            </a:r>
            <a:r>
              <a:rPr lang="pl-PL" dirty="0"/>
              <a:t>="#menu2"&gt;Menu 2&lt;/a&gt;&lt;/li&gt;</a:t>
            </a:r>
            <a:br>
              <a:rPr lang="pl-PL" dirty="0"/>
            </a:br>
            <a:r>
              <a:rPr lang="pl-PL" dirty="0"/>
              <a:t>&lt;/ul&gt;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tab-content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id="</a:t>
            </a:r>
            <a:r>
              <a:rPr lang="pl-PL" dirty="0" err="1"/>
              <a:t>home</a:t>
            </a:r>
            <a:r>
              <a:rPr lang="pl-PL" dirty="0"/>
              <a:t>"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tab-pane</a:t>
            </a:r>
            <a:r>
              <a:rPr lang="pl-PL" dirty="0"/>
              <a:t> </a:t>
            </a:r>
            <a:r>
              <a:rPr lang="pl-PL" dirty="0" err="1"/>
              <a:t>fade</a:t>
            </a:r>
            <a:r>
              <a:rPr lang="pl-PL" dirty="0"/>
              <a:t> in </a:t>
            </a:r>
            <a:r>
              <a:rPr lang="pl-PL" dirty="0" err="1"/>
              <a:t>active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&lt;h3&gt;HOME&lt;/h3&gt;</a:t>
            </a:r>
            <a:br>
              <a:rPr lang="pl-PL" dirty="0"/>
            </a:br>
            <a:r>
              <a:rPr lang="pl-PL" dirty="0"/>
              <a:t>    &lt;p&gt;</a:t>
            </a:r>
            <a:r>
              <a:rPr lang="pl-PL" dirty="0" err="1"/>
              <a:t>Some</a:t>
            </a:r>
            <a:r>
              <a:rPr lang="pl-PL" dirty="0"/>
              <a:t> </a:t>
            </a:r>
            <a:r>
              <a:rPr lang="pl-PL" dirty="0" err="1"/>
              <a:t>content</a:t>
            </a:r>
            <a:r>
              <a:rPr lang="pl-PL" dirty="0"/>
              <a:t>.&lt;/p&gt;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  &lt;div id="menu1"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tab-pane</a:t>
            </a:r>
            <a:r>
              <a:rPr lang="pl-PL" dirty="0"/>
              <a:t> </a:t>
            </a:r>
            <a:r>
              <a:rPr lang="pl-PL" dirty="0" err="1"/>
              <a:t>fade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&lt;h3&gt;Menu 1&lt;/h3&gt;</a:t>
            </a:r>
            <a:br>
              <a:rPr lang="pl-PL" dirty="0"/>
            </a:br>
            <a:r>
              <a:rPr lang="pl-PL" dirty="0"/>
              <a:t>    &lt;p&gt;</a:t>
            </a:r>
            <a:r>
              <a:rPr lang="pl-PL" dirty="0" err="1"/>
              <a:t>Some</a:t>
            </a:r>
            <a:r>
              <a:rPr lang="pl-PL" dirty="0"/>
              <a:t> </a:t>
            </a:r>
            <a:r>
              <a:rPr lang="pl-PL" dirty="0" err="1"/>
              <a:t>content</a:t>
            </a:r>
            <a:r>
              <a:rPr lang="pl-PL" dirty="0"/>
              <a:t> in menu 1.&lt;/p&gt;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  &lt;div id="menu2"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tab-pane</a:t>
            </a:r>
            <a:r>
              <a:rPr lang="pl-PL" dirty="0"/>
              <a:t> </a:t>
            </a:r>
            <a:r>
              <a:rPr lang="pl-PL" dirty="0" err="1"/>
              <a:t>fade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&lt;h3&gt;Menu 2&lt;/h3&gt;</a:t>
            </a:r>
            <a:br>
              <a:rPr lang="pl-PL" dirty="0"/>
            </a:br>
            <a:r>
              <a:rPr lang="pl-PL" dirty="0"/>
              <a:t>    &lt;p&gt;</a:t>
            </a:r>
            <a:r>
              <a:rPr lang="pl-PL" dirty="0" err="1"/>
              <a:t>Some</a:t>
            </a:r>
            <a:r>
              <a:rPr lang="pl-PL" dirty="0"/>
              <a:t> </a:t>
            </a:r>
            <a:r>
              <a:rPr lang="pl-PL" dirty="0" err="1"/>
              <a:t>content</a:t>
            </a:r>
            <a:r>
              <a:rPr lang="pl-PL" dirty="0"/>
              <a:t> in menu 2.&lt;/p&gt;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940403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8DA9C3-5E2B-4494-B796-7A297351F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DBA30A-6137-4CC4-9BC2-9AD299620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Większość stron internetowych ma jakieś menu.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HTML, menu jest często definiowane na nieuporządkowanej liście &lt;ul&gt; (i stylizowane później).</a:t>
            </a:r>
          </a:p>
          <a:p>
            <a:pPr marL="0" indent="0">
              <a:buNone/>
            </a:pPr>
            <a:r>
              <a:rPr lang="pl-PL" dirty="0"/>
              <a:t>Jeśli chcesz utworzyć menu poziomym powyższej listy, dodaj klasę .list-</a:t>
            </a:r>
            <a:r>
              <a:rPr lang="pl-PL" dirty="0" err="1"/>
              <a:t>inline</a:t>
            </a:r>
            <a:r>
              <a:rPr lang="pl-PL" dirty="0"/>
              <a:t> do &lt;ul&gt;.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Możesz też wyświetlić powyższe menu za pomocą zakładek </a:t>
            </a:r>
            <a:r>
              <a:rPr lang="pl-PL" dirty="0" err="1"/>
              <a:t>Bootstrap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6868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7F94B4-C00A-4DA4-BD42-EDA041EF8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2A189E-1BE9-4BB5-BBA8-81BE72E80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Karty tworzone są za pomocą &lt;ul </a:t>
            </a:r>
            <a:r>
              <a:rPr lang="pl-PL" dirty="0" err="1"/>
              <a:t>class</a:t>
            </a:r>
            <a:r>
              <a:rPr lang="pl-PL" dirty="0"/>
              <a:t> = "</a:t>
            </a:r>
            <a:r>
              <a:rPr lang="pl-PL" dirty="0" err="1"/>
              <a:t>nav</a:t>
            </a:r>
            <a:r>
              <a:rPr lang="pl-PL" dirty="0"/>
              <a:t> </a:t>
            </a:r>
            <a:r>
              <a:rPr lang="pl-PL" dirty="0" err="1"/>
              <a:t>nav-tabs</a:t>
            </a:r>
            <a:r>
              <a:rPr lang="pl-PL" dirty="0"/>
              <a:t>"&gt;: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Wskazówka: Oznacz także bieżącą stronę &lt;li </a:t>
            </a:r>
            <a:r>
              <a:rPr lang="pl-PL" dirty="0" err="1"/>
              <a:t>class</a:t>
            </a:r>
            <a:r>
              <a:rPr lang="pl-PL" dirty="0"/>
              <a:t> = "</a:t>
            </a:r>
            <a:r>
              <a:rPr lang="pl-PL" dirty="0" err="1"/>
              <a:t>active</a:t>
            </a:r>
            <a:r>
              <a:rPr lang="pl-PL" dirty="0"/>
              <a:t>"&gt;.</a:t>
            </a:r>
          </a:p>
        </p:txBody>
      </p:sp>
    </p:spTree>
    <p:extLst>
      <p:ext uri="{BB962C8B-B14F-4D97-AF65-F5344CB8AC3E}">
        <p14:creationId xmlns:p14="http://schemas.microsoft.com/office/powerpoint/2010/main" val="1686231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1747FE-9EB9-4FE4-BEA0-B9B35A0CE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1872F3-A8B7-4993-ADBF-7CD32CC04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&lt;ul class="nav nav-tabs"&gt;</a:t>
            </a:r>
            <a:br>
              <a:rPr lang="it-IT" dirty="0"/>
            </a:br>
            <a:r>
              <a:rPr lang="it-IT" dirty="0"/>
              <a:t>  &lt;li class="active"&gt;&lt;a href="#"&gt;Home&lt;/a&gt;&lt;/li&gt;</a:t>
            </a:r>
            <a:br>
              <a:rPr lang="it-IT" dirty="0"/>
            </a:br>
            <a:r>
              <a:rPr lang="it-IT" dirty="0"/>
              <a:t>  &lt;li&gt;&lt;a href="#"&gt;Menu 1&lt;/a&gt;&lt;/li&gt;</a:t>
            </a:r>
            <a:br>
              <a:rPr lang="it-IT" dirty="0"/>
            </a:br>
            <a:r>
              <a:rPr lang="it-IT" dirty="0"/>
              <a:t>  &lt;li&gt;&lt;a href="#"&gt;Menu 2&lt;/a&gt;&lt;/li&gt;</a:t>
            </a:r>
            <a:br>
              <a:rPr lang="it-IT" dirty="0"/>
            </a:br>
            <a:r>
              <a:rPr lang="it-IT" dirty="0"/>
              <a:t>  &lt;li&gt;&lt;a href="#"&gt;Menu 3&lt;/a&gt;&lt;/li&gt;</a:t>
            </a:r>
            <a:br>
              <a:rPr lang="it-IT" dirty="0"/>
            </a:br>
            <a:r>
              <a:rPr lang="it-IT" dirty="0"/>
              <a:t>&lt;/ul&gt;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1676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880272-D424-4255-A628-917B0B452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D6174BC1-9247-4674-B333-F0FA292F12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6340" y="3552826"/>
            <a:ext cx="9399320" cy="805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899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0C60F8-0674-40BE-941A-A0F79EA1A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Zakładka z </a:t>
            </a:r>
            <a:r>
              <a:rPr lang="pl-PL" dirty="0" err="1"/>
              <a:t>dropdown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55DE8E-DD93-4888-82CD-46DE6B4B8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&lt;ul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nav</a:t>
            </a:r>
            <a:r>
              <a:rPr lang="pl-PL" dirty="0"/>
              <a:t> </a:t>
            </a:r>
            <a:r>
              <a:rPr lang="pl-PL" dirty="0" err="1"/>
              <a:t>nav-tabs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active</a:t>
            </a:r>
            <a:r>
              <a:rPr lang="pl-PL" dirty="0"/>
              <a:t>"&gt;&lt;a </a:t>
            </a:r>
            <a:r>
              <a:rPr lang="pl-PL" dirty="0" err="1"/>
              <a:t>href</a:t>
            </a:r>
            <a:r>
              <a:rPr lang="pl-PL" dirty="0"/>
              <a:t>="#"&gt;Home&lt;/a&gt;&lt;/li&gt;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&lt;a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dropdown-toggle</a:t>
            </a:r>
            <a:r>
              <a:rPr lang="pl-PL" dirty="0"/>
              <a:t>" 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" </a:t>
            </a:r>
            <a:r>
              <a:rPr lang="pl-PL" dirty="0" err="1"/>
              <a:t>href</a:t>
            </a:r>
            <a:r>
              <a:rPr lang="pl-PL" dirty="0"/>
              <a:t>="#"&gt;Menu 1</a:t>
            </a:r>
            <a:br>
              <a:rPr lang="pl-PL" dirty="0"/>
            </a:br>
            <a:r>
              <a:rPr lang="pl-PL" dirty="0"/>
              <a:t>    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caret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&gt;&lt;/a&gt;</a:t>
            </a:r>
            <a:br>
              <a:rPr lang="pl-PL" dirty="0"/>
            </a:br>
            <a:r>
              <a:rPr lang="pl-PL" dirty="0"/>
              <a:t>    &lt;ul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-menu"&gt;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="#"&gt;Submenu 1-1&lt;/a&gt;&lt;/li&gt;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="#"&gt;Submenu 1-2&lt;/a&gt;&lt;/li&gt;</a:t>
            </a:r>
            <a:br>
              <a:rPr lang="pl-PL" dirty="0"/>
            </a:br>
            <a:r>
              <a:rPr lang="pl-PL" dirty="0"/>
              <a:t>      &lt;li&gt;&lt;a </a:t>
            </a:r>
            <a:r>
              <a:rPr lang="pl-PL" dirty="0" err="1"/>
              <a:t>href</a:t>
            </a:r>
            <a:r>
              <a:rPr lang="pl-PL" dirty="0"/>
              <a:t>="#"&gt;Submenu 1-3&lt;/a&gt;&lt;/li&gt; </a:t>
            </a:r>
            <a:br>
              <a:rPr lang="pl-PL" dirty="0"/>
            </a:br>
            <a:r>
              <a:rPr lang="pl-PL" dirty="0"/>
              <a:t>    &lt;/ul&gt;</a:t>
            </a:r>
            <a:br>
              <a:rPr lang="pl-PL" dirty="0"/>
            </a:br>
            <a:r>
              <a:rPr lang="pl-PL" dirty="0"/>
              <a:t>  &lt;/li&gt;</a:t>
            </a:r>
            <a:br>
              <a:rPr lang="pl-PL" dirty="0"/>
            </a:br>
            <a:r>
              <a:rPr lang="pl-PL" dirty="0"/>
              <a:t>  &lt;li&gt;&lt;a </a:t>
            </a:r>
            <a:r>
              <a:rPr lang="pl-PL" dirty="0" err="1"/>
              <a:t>href</a:t>
            </a:r>
            <a:r>
              <a:rPr lang="pl-PL" dirty="0"/>
              <a:t>="#"&gt;Menu 2&lt;/a&gt;&lt;/li&gt;</a:t>
            </a:r>
            <a:br>
              <a:rPr lang="pl-PL" dirty="0"/>
            </a:br>
            <a:r>
              <a:rPr lang="pl-PL" dirty="0"/>
              <a:t>  &lt;li&gt;&lt;a </a:t>
            </a:r>
            <a:r>
              <a:rPr lang="pl-PL" dirty="0" err="1"/>
              <a:t>href</a:t>
            </a:r>
            <a:r>
              <a:rPr lang="pl-PL" dirty="0"/>
              <a:t>="#"&gt;Menu 3&lt;/a&gt;&lt;/li&gt;</a:t>
            </a:r>
            <a:br>
              <a:rPr lang="pl-PL" dirty="0"/>
            </a:br>
            <a:r>
              <a:rPr lang="pl-PL" dirty="0"/>
              <a:t>&lt;/ul&gt;</a:t>
            </a:r>
          </a:p>
        </p:txBody>
      </p:sp>
    </p:spTree>
    <p:extLst>
      <p:ext uri="{BB962C8B-B14F-4D97-AF65-F5344CB8AC3E}">
        <p14:creationId xmlns:p14="http://schemas.microsoft.com/office/powerpoint/2010/main" val="1565578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7F7AC7-4C89-4710-98A2-B8055A3C6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102E96B9-B697-4876-AE38-D8AF144103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62300" y="3601244"/>
            <a:ext cx="58674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372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EB1461-4581-4A52-B17E-08CAF169D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Pills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FB771B-8B5B-41CE-814B-34A86C9E8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Pigułki są tworzone za pomocą &lt;ul </a:t>
            </a:r>
            <a:r>
              <a:rPr lang="pl-PL" dirty="0" err="1"/>
              <a:t>class</a:t>
            </a:r>
            <a:r>
              <a:rPr lang="pl-PL" dirty="0"/>
              <a:t> = "</a:t>
            </a:r>
            <a:r>
              <a:rPr lang="pl-PL" dirty="0" err="1"/>
              <a:t>nav</a:t>
            </a:r>
            <a:r>
              <a:rPr lang="pl-PL" dirty="0"/>
              <a:t> </a:t>
            </a:r>
            <a:r>
              <a:rPr lang="pl-PL" dirty="0" err="1"/>
              <a:t>nav-pills</a:t>
            </a:r>
            <a:r>
              <a:rPr lang="pl-PL" dirty="0"/>
              <a:t>"&gt;. Zaznaczamy także bieżącą stronę &lt;li </a:t>
            </a:r>
            <a:r>
              <a:rPr lang="pl-PL" dirty="0" err="1"/>
              <a:t>class</a:t>
            </a:r>
            <a:r>
              <a:rPr lang="pl-PL" dirty="0"/>
              <a:t> = "</a:t>
            </a:r>
            <a:r>
              <a:rPr lang="pl-PL" dirty="0" err="1"/>
              <a:t>active</a:t>
            </a:r>
            <a:r>
              <a:rPr lang="pl-PL" dirty="0"/>
              <a:t>"&gt;</a:t>
            </a:r>
          </a:p>
        </p:txBody>
      </p:sp>
    </p:spTree>
    <p:extLst>
      <p:ext uri="{BB962C8B-B14F-4D97-AF65-F5344CB8AC3E}">
        <p14:creationId xmlns:p14="http://schemas.microsoft.com/office/powerpoint/2010/main" val="104587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B4740A-1FB0-4555-9A9D-C5B3D506A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48220B84-320B-4C5E-B3A9-C7374EF572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7625" y="3644106"/>
            <a:ext cx="447675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19383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133</Words>
  <Application>Microsoft Office PowerPoint</Application>
  <PresentationFormat>Panoramiczny</PresentationFormat>
  <Paragraphs>32</Paragraphs>
  <Slides>18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Motyw pakietu Office</vt:lpstr>
      <vt:lpstr>Zakładki</vt:lpstr>
      <vt:lpstr>Prezentacja programu PowerPoint</vt:lpstr>
      <vt:lpstr>Prezentacja programu PowerPoint</vt:lpstr>
      <vt:lpstr>Przykład</vt:lpstr>
      <vt:lpstr>Przykład</vt:lpstr>
      <vt:lpstr>Zakładka z dropdown</vt:lpstr>
      <vt:lpstr>Przykład</vt:lpstr>
      <vt:lpstr>Pills</vt:lpstr>
      <vt:lpstr>Prezentacja programu PowerPoint</vt:lpstr>
      <vt:lpstr>Przykład</vt:lpstr>
      <vt:lpstr>Pionowa</vt:lpstr>
      <vt:lpstr>Przykład</vt:lpstr>
      <vt:lpstr>W rzędach</vt:lpstr>
      <vt:lpstr>Przykład</vt:lpstr>
      <vt:lpstr>Dropdown</vt:lpstr>
      <vt:lpstr>Przykład</vt:lpstr>
      <vt:lpstr>Dynamiczne</vt:lpstr>
      <vt:lpstr>Przykład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Zakładki</dc:title>
  <dc:creator>Damian Radzik</dc:creator>
  <cp:lastModifiedBy>Damian Radzik</cp:lastModifiedBy>
  <cp:revision>3</cp:revision>
  <dcterms:created xsi:type="dcterms:W3CDTF">2018-05-13T08:42:29Z</dcterms:created>
  <dcterms:modified xsi:type="dcterms:W3CDTF">2018-05-13T09:04:07Z</dcterms:modified>
</cp:coreProperties>
</file>