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425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067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69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637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658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428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1714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405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627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020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137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7F76DC4-41FB-4754-8174-63555D1ADC59}" type="datetimeFigureOut">
              <a:rPr lang="pl-PL" smtClean="0"/>
              <a:t>22.04.2018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6F490FD-C643-46D7-9F90-B08DB45C7A7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78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0B9B95-A2F2-4805-87A8-05F7B30651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Numeracja, etykieta, pasek postępu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E6064A9-736A-4FCB-8D45-56EB1E4E88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/>
              <a:t>Bootstrap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0510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F01B08-A3BF-4205-BAC6-5D200210E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5EFC1C-D7C0-463A-8BAF-AE6516650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-bar" role="</a:t>
            </a:r>
            <a:r>
              <a:rPr lang="pl-PL" dirty="0" err="1"/>
              <a:t>progressbar</a:t>
            </a:r>
            <a:r>
              <a:rPr lang="pl-PL" dirty="0"/>
              <a:t>" aria-</a:t>
            </a:r>
            <a:r>
              <a:rPr lang="pl-PL" dirty="0" err="1"/>
              <a:t>valuenow</a:t>
            </a:r>
            <a:r>
              <a:rPr lang="pl-PL" dirty="0"/>
              <a:t>="50" aria-</a:t>
            </a:r>
            <a:r>
              <a:rPr lang="pl-PL" dirty="0" err="1"/>
              <a:t>valuemin</a:t>
            </a:r>
            <a:r>
              <a:rPr lang="pl-PL" dirty="0"/>
              <a:t>="0" aria-</a:t>
            </a:r>
            <a:r>
              <a:rPr lang="pl-PL" dirty="0" err="1"/>
              <a:t>valuemax</a:t>
            </a:r>
            <a:r>
              <a:rPr lang="pl-PL" dirty="0"/>
              <a:t>="100" style="width:50%"&gt;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&lt;/div&gt;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4178809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10B08B-224C-41DF-9810-C5C45C458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Pasek z procentami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1FB59AC8-7BA7-4881-B898-7CBFD1DD84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4048223"/>
            <a:ext cx="9720262" cy="49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781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6336FC-55BE-4CEE-A609-0EA72ACD5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849F56-85C5-4FD1-A325-28CE6790B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-bar" role="</a:t>
            </a:r>
            <a:r>
              <a:rPr lang="pl-PL" dirty="0" err="1"/>
              <a:t>progressbar</a:t>
            </a:r>
            <a:r>
              <a:rPr lang="pl-PL" dirty="0"/>
              <a:t>" aria-</a:t>
            </a:r>
            <a:r>
              <a:rPr lang="pl-PL" dirty="0" err="1"/>
              <a:t>valuenow</a:t>
            </a:r>
            <a:r>
              <a:rPr lang="pl-PL" dirty="0"/>
              <a:t>="70"</a:t>
            </a:r>
            <a:br>
              <a:rPr lang="pl-PL" dirty="0"/>
            </a:br>
            <a:r>
              <a:rPr lang="pl-PL" dirty="0"/>
              <a:t>  aria-</a:t>
            </a:r>
            <a:r>
              <a:rPr lang="pl-PL" dirty="0" err="1"/>
              <a:t>valuemin</a:t>
            </a:r>
            <a:r>
              <a:rPr lang="pl-PL" dirty="0"/>
              <a:t>="0" aria-</a:t>
            </a:r>
            <a:r>
              <a:rPr lang="pl-PL" dirty="0" err="1"/>
              <a:t>valuemax</a:t>
            </a:r>
            <a:r>
              <a:rPr lang="pl-PL" dirty="0"/>
              <a:t>="100" style="width:70%"&gt;</a:t>
            </a:r>
            <a:br>
              <a:rPr lang="pl-PL" dirty="0"/>
            </a:br>
            <a:r>
              <a:rPr lang="pl-PL" dirty="0"/>
              <a:t>    70%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4223566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C3507D-7EA8-47A1-A972-E6B91F38E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Pokolorowane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AA4B4D-E6F4-412D-A192-B1AA16784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progress</a:t>
            </a:r>
            <a:r>
              <a:rPr lang="pl-PL" dirty="0"/>
              <a:t>-bar-</a:t>
            </a:r>
            <a:r>
              <a:rPr lang="pl-PL" dirty="0" err="1"/>
              <a:t>success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progress</a:t>
            </a:r>
            <a:r>
              <a:rPr lang="pl-PL" dirty="0"/>
              <a:t>-bar-info</a:t>
            </a:r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progress</a:t>
            </a:r>
            <a:r>
              <a:rPr lang="pl-PL" dirty="0"/>
              <a:t>-bar-</a:t>
            </a:r>
            <a:r>
              <a:rPr lang="pl-PL" dirty="0" err="1"/>
              <a:t>warning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progress</a:t>
            </a:r>
            <a:r>
              <a:rPr lang="pl-PL" dirty="0"/>
              <a:t>-bar-</a:t>
            </a:r>
            <a:r>
              <a:rPr lang="pl-PL" dirty="0" err="1"/>
              <a:t>danger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5016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DFA4BB-63A9-4B3D-AE2D-E3A67FF96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7F47BF-7DA3-40CE-9DD0-894071BAC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class="progress"&gt;</a:t>
            </a:r>
            <a:br>
              <a:rPr lang="en-US" dirty="0"/>
            </a:br>
            <a:r>
              <a:rPr lang="en-US" dirty="0"/>
              <a:t>  &lt;div class="progress-bar progress-bar-success" role="</a:t>
            </a:r>
            <a:r>
              <a:rPr lang="en-US" dirty="0" err="1"/>
              <a:t>progressbar</a:t>
            </a:r>
            <a:r>
              <a:rPr lang="en-US" dirty="0"/>
              <a:t>" aria-</a:t>
            </a:r>
            <a:r>
              <a:rPr lang="en-US" dirty="0" err="1"/>
              <a:t>valuenow</a:t>
            </a:r>
            <a:r>
              <a:rPr lang="en-US" dirty="0"/>
              <a:t>="40"</a:t>
            </a:r>
            <a:br>
              <a:rPr lang="en-US" dirty="0"/>
            </a:br>
            <a:r>
              <a:rPr lang="en-US" dirty="0"/>
              <a:t>  aria-</a:t>
            </a:r>
            <a:r>
              <a:rPr lang="en-US" dirty="0" err="1"/>
              <a:t>valuemin</a:t>
            </a:r>
            <a:r>
              <a:rPr lang="en-US" dirty="0"/>
              <a:t>="0" aria-</a:t>
            </a:r>
            <a:r>
              <a:rPr lang="en-US" dirty="0" err="1"/>
              <a:t>valuemax</a:t>
            </a:r>
            <a:r>
              <a:rPr lang="en-US" dirty="0"/>
              <a:t>="100" style="width:40%"&gt;</a:t>
            </a:r>
            <a:br>
              <a:rPr lang="en-US" dirty="0"/>
            </a:br>
            <a:r>
              <a:rPr lang="en-US" dirty="0"/>
              <a:t>    40% Complete (success)</a:t>
            </a:r>
            <a:br>
              <a:rPr lang="en-US" dirty="0"/>
            </a:br>
            <a:r>
              <a:rPr lang="en-US" dirty="0"/>
              <a:t>  &lt;/div&gt;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0485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252098-5EE6-429C-B819-E6669C2C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Poszatkowany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44ECAC03-4B59-48FA-AB89-65482742F7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394285"/>
            <a:ext cx="9720262" cy="180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948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B75318-0423-46EF-8965-7F9C9749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7C6BA9-4F8D-415B-AB7F-EFC3AF128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class="progress"&gt;</a:t>
            </a:r>
            <a:br>
              <a:rPr lang="en-US" dirty="0"/>
            </a:br>
            <a:r>
              <a:rPr lang="en-US" dirty="0"/>
              <a:t>  &lt;div class="progress-bar progress-bar-success progress-bar-</a:t>
            </a:r>
            <a:r>
              <a:rPr lang="en-US" dirty="0" err="1"/>
              <a:t>striped"role</a:t>
            </a:r>
            <a:r>
              <a:rPr lang="en-US" dirty="0"/>
              <a:t>="</a:t>
            </a:r>
            <a:r>
              <a:rPr lang="en-US" dirty="0" err="1"/>
              <a:t>progressbar</a:t>
            </a:r>
            <a:r>
              <a:rPr lang="en-US" dirty="0"/>
              <a:t>"</a:t>
            </a:r>
            <a:br>
              <a:rPr lang="en-US" dirty="0"/>
            </a:br>
            <a:r>
              <a:rPr lang="en-US" dirty="0"/>
              <a:t>  aria-</a:t>
            </a:r>
            <a:r>
              <a:rPr lang="en-US" dirty="0" err="1"/>
              <a:t>valuenow</a:t>
            </a:r>
            <a:r>
              <a:rPr lang="en-US" dirty="0"/>
              <a:t>="40" aria-</a:t>
            </a:r>
            <a:r>
              <a:rPr lang="en-US" dirty="0" err="1"/>
              <a:t>valuemin</a:t>
            </a:r>
            <a:r>
              <a:rPr lang="en-US" dirty="0"/>
              <a:t>="0" aria-</a:t>
            </a:r>
            <a:r>
              <a:rPr lang="en-US" dirty="0" err="1"/>
              <a:t>valuemax</a:t>
            </a:r>
            <a:r>
              <a:rPr lang="en-US" dirty="0"/>
              <a:t>="100" style="width:40%"&gt;</a:t>
            </a:r>
            <a:br>
              <a:rPr lang="en-US" dirty="0"/>
            </a:br>
            <a:r>
              <a:rPr lang="en-US" dirty="0"/>
              <a:t>    40% Complete (success)</a:t>
            </a:r>
            <a:br>
              <a:rPr lang="en-US" dirty="0"/>
            </a:br>
            <a:r>
              <a:rPr lang="en-US" dirty="0"/>
              <a:t>  &lt;/div&gt;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4461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D417D6-BA37-44AD-BBBE-E9465DC52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Animowany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B3828B-3496-4375-A9E7-F3D01C85D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-bar </a:t>
            </a:r>
            <a:r>
              <a:rPr lang="pl-PL" dirty="0" err="1"/>
              <a:t>progress</a:t>
            </a:r>
            <a:r>
              <a:rPr lang="pl-PL" dirty="0"/>
              <a:t>-bar-</a:t>
            </a:r>
            <a:r>
              <a:rPr lang="pl-PL" dirty="0" err="1"/>
              <a:t>striped</a:t>
            </a:r>
            <a:r>
              <a:rPr lang="pl-PL" dirty="0"/>
              <a:t> </a:t>
            </a:r>
            <a:r>
              <a:rPr lang="pl-PL" dirty="0" err="1"/>
              <a:t>active</a:t>
            </a:r>
            <a:r>
              <a:rPr lang="pl-PL" dirty="0"/>
              <a:t>" role="</a:t>
            </a:r>
            <a:r>
              <a:rPr lang="pl-PL" dirty="0" err="1"/>
              <a:t>progressbar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/>
              <a:t>  aria-</a:t>
            </a:r>
            <a:r>
              <a:rPr lang="pl-PL" dirty="0" err="1"/>
              <a:t>valuenow</a:t>
            </a:r>
            <a:r>
              <a:rPr lang="pl-PL" dirty="0"/>
              <a:t>="40" aria-</a:t>
            </a:r>
            <a:r>
              <a:rPr lang="pl-PL" dirty="0" err="1"/>
              <a:t>valuemin</a:t>
            </a:r>
            <a:r>
              <a:rPr lang="pl-PL" dirty="0"/>
              <a:t>="0" aria-</a:t>
            </a:r>
            <a:r>
              <a:rPr lang="pl-PL" dirty="0" err="1"/>
              <a:t>valuemax</a:t>
            </a:r>
            <a:r>
              <a:rPr lang="pl-PL" dirty="0"/>
              <a:t>="100" style="width:40%"&gt;</a:t>
            </a:r>
            <a:br>
              <a:rPr lang="pl-PL" dirty="0"/>
            </a:br>
            <a:r>
              <a:rPr lang="pl-PL" dirty="0"/>
              <a:t>    40%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2693054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C38CA0-4EA2-4D47-AA06-6B4D93D51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Łączony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507468AE-0CF5-44BC-9089-BACE76F45B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4088003"/>
            <a:ext cx="9720262" cy="418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539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1C026F-B491-4E0C-B9D7-D331E8D9C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91130F-DCBC-4575-916B-A80CE1E06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-bar </a:t>
            </a:r>
            <a:r>
              <a:rPr lang="pl-PL" dirty="0" err="1"/>
              <a:t>progress</a:t>
            </a:r>
            <a:r>
              <a:rPr lang="pl-PL" dirty="0"/>
              <a:t>-bar-</a:t>
            </a:r>
            <a:r>
              <a:rPr lang="pl-PL" dirty="0" err="1"/>
              <a:t>success</a:t>
            </a:r>
            <a:r>
              <a:rPr lang="pl-PL" dirty="0"/>
              <a:t>" role="</a:t>
            </a:r>
            <a:r>
              <a:rPr lang="pl-PL" dirty="0" err="1"/>
              <a:t>progressbar"style</a:t>
            </a:r>
            <a:r>
              <a:rPr lang="pl-PL" dirty="0"/>
              <a:t>="width:40%"&gt;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Free</a:t>
            </a:r>
            <a:r>
              <a:rPr lang="pl-PL" dirty="0"/>
              <a:t> Space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-bar </a:t>
            </a:r>
            <a:r>
              <a:rPr lang="pl-PL" dirty="0" err="1"/>
              <a:t>progress</a:t>
            </a:r>
            <a:r>
              <a:rPr lang="pl-PL" dirty="0"/>
              <a:t>-bar-</a:t>
            </a:r>
            <a:r>
              <a:rPr lang="pl-PL" dirty="0" err="1"/>
              <a:t>warning</a:t>
            </a:r>
            <a:r>
              <a:rPr lang="pl-PL" dirty="0"/>
              <a:t>" role="</a:t>
            </a:r>
            <a:r>
              <a:rPr lang="pl-PL" dirty="0" err="1"/>
              <a:t>progressbar"style</a:t>
            </a:r>
            <a:r>
              <a:rPr lang="pl-PL" dirty="0"/>
              <a:t>="width:10%"&gt;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Warning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progress</a:t>
            </a:r>
            <a:r>
              <a:rPr lang="pl-PL" dirty="0"/>
              <a:t>-bar </a:t>
            </a:r>
            <a:r>
              <a:rPr lang="pl-PL" dirty="0" err="1"/>
              <a:t>progress</a:t>
            </a:r>
            <a:r>
              <a:rPr lang="pl-PL" dirty="0"/>
              <a:t>-bar-</a:t>
            </a:r>
            <a:r>
              <a:rPr lang="pl-PL" dirty="0" err="1"/>
              <a:t>danger</a:t>
            </a:r>
            <a:r>
              <a:rPr lang="pl-PL" dirty="0"/>
              <a:t>" role="</a:t>
            </a:r>
            <a:r>
              <a:rPr lang="pl-PL" dirty="0" err="1"/>
              <a:t>progressbar"style</a:t>
            </a:r>
            <a:r>
              <a:rPr lang="pl-PL" dirty="0"/>
              <a:t>="width:20%"&gt;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Danger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287248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7B4BFB-A4A5-4DD4-BFBF-EF71A6FB3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Numeracja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E960D3A0-D0EE-4918-9869-E3FCE3CEF0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7256" y="3730625"/>
            <a:ext cx="233362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133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25635A-1B44-42A3-8079-2256A83B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Numeracja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9CAC43-CCA6-4A95-9BAC-7960C9512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celu numeracji należy użyć klasy </a:t>
            </a:r>
            <a:r>
              <a:rPr lang="pl-PL" dirty="0" err="1"/>
              <a:t>badge</a:t>
            </a:r>
            <a:r>
              <a:rPr lang="pl-PL" dirty="0"/>
              <a:t> i </a:t>
            </a:r>
            <a:r>
              <a:rPr lang="pl-PL" dirty="0" err="1"/>
              <a:t>span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&lt;a </a:t>
            </a:r>
            <a:r>
              <a:rPr lang="en-US" dirty="0" err="1"/>
              <a:t>href</a:t>
            </a:r>
            <a:r>
              <a:rPr lang="en-US" dirty="0"/>
              <a:t>="#"&gt;</a:t>
            </a:r>
            <a:r>
              <a:rPr lang="pl-PL" dirty="0"/>
              <a:t>Komentarze</a:t>
            </a:r>
            <a:r>
              <a:rPr lang="en-US" dirty="0"/>
              <a:t> &lt;span class="badge"&gt;10&lt;/span&gt;&lt;/a&gt;&lt;</a:t>
            </a:r>
            <a:r>
              <a:rPr lang="en-US" dirty="0" err="1"/>
              <a:t>br</a:t>
            </a:r>
            <a:r>
              <a:rPr lang="en-US" dirty="0"/>
              <a:t>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788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E44036-7F50-4F53-94E4-C6A3F5FA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981ADD1D-3EB0-4D60-86E6-CEEE73B4C1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8981" y="3668712"/>
            <a:ext cx="5210175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06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AECCD4-0C7A-411F-AFFC-ADFBAAFBE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Przycisk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D85618-7445-4420-996E-5E682608B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&lt;button type="button" class="</a:t>
            </a:r>
            <a:r>
              <a:rPr lang="en-US" dirty="0" err="1"/>
              <a:t>btn</a:t>
            </a:r>
            <a:r>
              <a:rPr lang="en-US" dirty="0"/>
              <a:t> </a:t>
            </a:r>
            <a:r>
              <a:rPr lang="en-US" dirty="0" err="1"/>
              <a:t>btn</a:t>
            </a:r>
            <a:r>
              <a:rPr lang="en-US" dirty="0"/>
              <a:t>-primary"&gt;Primary &lt;span class="badge"&gt;7&lt;/span&gt;&lt;/button&gt;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50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AAD85F-0D6B-44A5-B281-D3717659B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Etykiety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8847A7-A4D0-4714-91D3-1E21FBE9D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en-US" dirty="0"/>
              <a:t>label-default, 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.label-primary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.label-success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.label-info 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.label-warning 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.label-danger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3257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819F92-61E0-49A6-A1AC-3B17E3584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05EEA363-ECBF-43E3-B36A-42949E873A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2131" y="4049712"/>
            <a:ext cx="814387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808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B3DCEC-5592-434C-8086-6329127B2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D360F3-1483-4854-A999-AE8DE4B89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&lt;span class="label label-primary"&gt;Primary Label&lt;/span&gt;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0518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C02BED-6684-4CB2-A3C5-5106237C0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Pasek postępu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CCC08090-A300-458F-B8AC-48CCEDB5FB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4101146"/>
            <a:ext cx="9720262" cy="39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210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</TotalTime>
  <Words>120</Words>
  <Application>Microsoft Office PowerPoint</Application>
  <PresentationFormat>Panoramiczny</PresentationFormat>
  <Paragraphs>38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4" baseType="lpstr">
      <vt:lpstr>Arial</vt:lpstr>
      <vt:lpstr>Tw Cen MT</vt:lpstr>
      <vt:lpstr>Tw Cen MT Condensed</vt:lpstr>
      <vt:lpstr>Wingdings 3</vt:lpstr>
      <vt:lpstr>Integralny</vt:lpstr>
      <vt:lpstr>Numeracja, etykieta, pasek postępu</vt:lpstr>
      <vt:lpstr>Numeracja</vt:lpstr>
      <vt:lpstr>Numeracja</vt:lpstr>
      <vt:lpstr>Prezentacja programu PowerPoint</vt:lpstr>
      <vt:lpstr>Przycisk</vt:lpstr>
      <vt:lpstr>Etykiety</vt:lpstr>
      <vt:lpstr>Prezentacja programu PowerPoint</vt:lpstr>
      <vt:lpstr>Prezentacja programu PowerPoint</vt:lpstr>
      <vt:lpstr>Pasek postępu</vt:lpstr>
      <vt:lpstr>Prezentacja programu PowerPoint</vt:lpstr>
      <vt:lpstr>Pasek z procentami</vt:lpstr>
      <vt:lpstr>Prezentacja programu PowerPoint</vt:lpstr>
      <vt:lpstr>Pokolorowane</vt:lpstr>
      <vt:lpstr>Prezentacja programu PowerPoint</vt:lpstr>
      <vt:lpstr>Poszatkowany</vt:lpstr>
      <vt:lpstr>Prezentacja programu PowerPoint</vt:lpstr>
      <vt:lpstr>Animowany</vt:lpstr>
      <vt:lpstr>Łączony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Numeracja, etykieta</dc:title>
  <dc:creator>Damian Radzik</dc:creator>
  <cp:lastModifiedBy>Damian Radzik</cp:lastModifiedBy>
  <cp:revision>2</cp:revision>
  <dcterms:created xsi:type="dcterms:W3CDTF">2018-04-22T17:04:42Z</dcterms:created>
  <dcterms:modified xsi:type="dcterms:W3CDTF">2018-04-22T17:23:36Z</dcterms:modified>
</cp:coreProperties>
</file>