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65" r:id="rId8"/>
    <p:sldId id="266" r:id="rId9"/>
    <p:sldId id="259" r:id="rId10"/>
    <p:sldId id="260" r:id="rId11"/>
    <p:sldId id="261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C2A9666A-2AAF-4E35-8146-66F663FD0325}" type="datetimeFigureOut">
              <a:rPr lang="pl-PL" smtClean="0"/>
              <a:t>27.05.2018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F8F12-BE14-4AF9-9B00-342D47EDD183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9022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9666A-2AAF-4E35-8146-66F663FD0325}" type="datetimeFigureOut">
              <a:rPr lang="pl-PL" smtClean="0"/>
              <a:t>27.05.2018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F8F12-BE14-4AF9-9B00-342D47EDD18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12152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9666A-2AAF-4E35-8146-66F663FD0325}" type="datetimeFigureOut">
              <a:rPr lang="pl-PL" smtClean="0"/>
              <a:t>27.05.2018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F8F12-BE14-4AF9-9B00-342D47EDD183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6469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9666A-2AAF-4E35-8146-66F663FD0325}" type="datetimeFigureOut">
              <a:rPr lang="pl-PL" smtClean="0"/>
              <a:t>27.05.2018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F8F12-BE14-4AF9-9B00-342D47EDD18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5233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9666A-2AAF-4E35-8146-66F663FD0325}" type="datetimeFigureOut">
              <a:rPr lang="pl-PL" smtClean="0"/>
              <a:t>27.05.2018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F8F12-BE14-4AF9-9B00-342D47EDD183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1963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9666A-2AAF-4E35-8146-66F663FD0325}" type="datetimeFigureOut">
              <a:rPr lang="pl-PL" smtClean="0"/>
              <a:t>27.05.2018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F8F12-BE14-4AF9-9B00-342D47EDD18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79002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9666A-2AAF-4E35-8146-66F663FD0325}" type="datetimeFigureOut">
              <a:rPr lang="pl-PL" smtClean="0"/>
              <a:t>27.05.2018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F8F12-BE14-4AF9-9B00-342D47EDD18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25834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9666A-2AAF-4E35-8146-66F663FD0325}" type="datetimeFigureOut">
              <a:rPr lang="pl-PL" smtClean="0"/>
              <a:t>27.05.2018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F8F12-BE14-4AF9-9B00-342D47EDD18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08055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9666A-2AAF-4E35-8146-66F663FD0325}" type="datetimeFigureOut">
              <a:rPr lang="pl-PL" smtClean="0"/>
              <a:t>27.05.2018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F8F12-BE14-4AF9-9B00-342D47EDD18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96679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9666A-2AAF-4E35-8146-66F663FD0325}" type="datetimeFigureOut">
              <a:rPr lang="pl-PL" smtClean="0"/>
              <a:t>27.05.2018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F8F12-BE14-4AF9-9B00-342D47EDD18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34340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9666A-2AAF-4E35-8146-66F663FD0325}" type="datetimeFigureOut">
              <a:rPr lang="pl-PL" smtClean="0"/>
              <a:t>27.05.2018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F8F12-BE14-4AF9-9B00-342D47EDD183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7778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2A9666A-2AAF-4E35-8146-66F663FD0325}" type="datetimeFigureOut">
              <a:rPr lang="pl-PL" smtClean="0"/>
              <a:t>27.05.2018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15F8F12-BE14-4AF9-9B00-342D47EDD183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6264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4B0C1D5-11C9-4E55-9945-9AD49FBED64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err="1"/>
              <a:t>Modal</a:t>
            </a: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C0E8D9A3-0AE6-44CC-A4E9-0BADC272CF5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77292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3B77BB5-5758-49FE-9E19-91E9A63228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Rozmiar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88A3B9F-F6FA-4BC2-861D-DBB6C235BB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&lt;div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modal</a:t>
            </a:r>
            <a:r>
              <a:rPr lang="pl-PL" dirty="0"/>
              <a:t>-dialog </a:t>
            </a:r>
            <a:r>
              <a:rPr lang="pl-PL" dirty="0" err="1"/>
              <a:t>modal-lg</a:t>
            </a:r>
            <a:r>
              <a:rPr lang="pl-PL" dirty="0"/>
              <a:t>"&gt;</a:t>
            </a:r>
          </a:p>
          <a:p>
            <a:pPr marL="0" indent="0">
              <a:buNone/>
            </a:pPr>
            <a:r>
              <a:rPr lang="pl-PL" dirty="0"/>
              <a:t>&lt;div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modal</a:t>
            </a:r>
            <a:r>
              <a:rPr lang="pl-PL" dirty="0"/>
              <a:t>-dialog </a:t>
            </a:r>
            <a:r>
              <a:rPr lang="pl-PL" dirty="0" err="1"/>
              <a:t>modal-sm</a:t>
            </a:r>
            <a:r>
              <a:rPr lang="pl-PL" dirty="0"/>
              <a:t>"&gt;</a:t>
            </a:r>
          </a:p>
        </p:txBody>
      </p:sp>
    </p:spTree>
    <p:extLst>
      <p:ext uri="{BB962C8B-B14F-4D97-AF65-F5344CB8AC3E}">
        <p14:creationId xmlns:p14="http://schemas.microsoft.com/office/powerpoint/2010/main" val="16282288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35C7051-100B-43D9-BE63-D484FA68F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Wycentrowanie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CD0DFF4-B578-4A60-968D-5976479C7E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&lt;div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modal</a:t>
            </a:r>
            <a:r>
              <a:rPr lang="pl-PL" dirty="0"/>
              <a:t>-dialog </a:t>
            </a:r>
            <a:r>
              <a:rPr lang="pl-PL" dirty="0" err="1"/>
              <a:t>modal</a:t>
            </a:r>
            <a:r>
              <a:rPr lang="pl-PL" dirty="0"/>
              <a:t>-dialog-</a:t>
            </a:r>
            <a:r>
              <a:rPr lang="pl-PL" dirty="0" err="1"/>
              <a:t>centered</a:t>
            </a:r>
            <a:r>
              <a:rPr lang="pl-PL" dirty="0"/>
              <a:t>"&gt;</a:t>
            </a:r>
          </a:p>
        </p:txBody>
      </p:sp>
    </p:spTree>
    <p:extLst>
      <p:ext uri="{BB962C8B-B14F-4D97-AF65-F5344CB8AC3E}">
        <p14:creationId xmlns:p14="http://schemas.microsoft.com/office/powerpoint/2010/main" val="2407905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0034074B-BBD1-474A-AF3D-333B2DC5951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915922"/>
            <a:ext cx="10905066" cy="3026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2258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46EC989B-EFC9-4978-9E76-85EF836A29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1ECF713-A4B0-410E-8C80-C2C1719BAB8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pl-PL" dirty="0"/>
              <a:t>&lt;div 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container</a:t>
            </a:r>
            <a:r>
              <a:rPr lang="pl-PL" dirty="0"/>
              <a:t>"&gt;</a:t>
            </a:r>
          </a:p>
          <a:p>
            <a:pPr marL="0" indent="0">
              <a:buNone/>
            </a:pPr>
            <a:r>
              <a:rPr lang="pl-PL" dirty="0"/>
              <a:t>  &lt;</a:t>
            </a:r>
            <a:r>
              <a:rPr lang="pl-PL" dirty="0" err="1"/>
              <a:t>button</a:t>
            </a:r>
            <a:r>
              <a:rPr lang="pl-PL" dirty="0"/>
              <a:t> </a:t>
            </a:r>
            <a:r>
              <a:rPr lang="pl-PL" dirty="0" err="1"/>
              <a:t>type</a:t>
            </a:r>
            <a:r>
              <a:rPr lang="pl-PL" dirty="0"/>
              <a:t>="</a:t>
            </a:r>
            <a:r>
              <a:rPr lang="pl-PL" dirty="0" err="1"/>
              <a:t>button</a:t>
            </a:r>
            <a:r>
              <a:rPr lang="pl-PL" dirty="0"/>
              <a:t>" 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btn</a:t>
            </a:r>
            <a:r>
              <a:rPr lang="pl-PL" dirty="0"/>
              <a:t> </a:t>
            </a:r>
            <a:r>
              <a:rPr lang="pl-PL" dirty="0" err="1"/>
              <a:t>btn-primary</a:t>
            </a:r>
            <a:r>
              <a:rPr lang="pl-PL" dirty="0"/>
              <a:t>" data-</a:t>
            </a:r>
            <a:r>
              <a:rPr lang="pl-PL" dirty="0" err="1"/>
              <a:t>toggle</a:t>
            </a:r>
            <a:r>
              <a:rPr lang="pl-PL" dirty="0"/>
              <a:t>="</a:t>
            </a:r>
            <a:r>
              <a:rPr lang="pl-PL" dirty="0" err="1"/>
              <a:t>modal</a:t>
            </a:r>
            <a:r>
              <a:rPr lang="pl-PL" dirty="0"/>
              <a:t>" data-target="#</a:t>
            </a:r>
            <a:r>
              <a:rPr lang="pl-PL" dirty="0" err="1"/>
              <a:t>myModal</a:t>
            </a:r>
            <a:r>
              <a:rPr lang="pl-PL" dirty="0"/>
              <a:t>"&gt;</a:t>
            </a:r>
          </a:p>
          <a:p>
            <a:pPr marL="0" indent="0">
              <a:buNone/>
            </a:pPr>
            <a:r>
              <a:rPr lang="pl-PL" dirty="0"/>
              <a:t>    Open </a:t>
            </a:r>
            <a:r>
              <a:rPr lang="pl-PL" dirty="0" err="1"/>
              <a:t>modal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  &lt;/</a:t>
            </a:r>
            <a:r>
              <a:rPr lang="pl-PL" dirty="0" err="1"/>
              <a:t>button</a:t>
            </a:r>
            <a:r>
              <a:rPr lang="pl-PL" dirty="0"/>
              <a:t>&gt;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&lt;div 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modal</a:t>
            </a:r>
            <a:r>
              <a:rPr lang="pl-PL" dirty="0"/>
              <a:t>" id="</a:t>
            </a:r>
            <a:r>
              <a:rPr lang="pl-PL" dirty="0" err="1"/>
              <a:t>myModal</a:t>
            </a:r>
            <a:r>
              <a:rPr lang="pl-PL" dirty="0"/>
              <a:t>"&gt;</a:t>
            </a:r>
          </a:p>
          <a:p>
            <a:pPr marL="0" indent="0">
              <a:buNone/>
            </a:pPr>
            <a:r>
              <a:rPr lang="pl-PL" dirty="0"/>
              <a:t>    &lt;div 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modal</a:t>
            </a:r>
            <a:r>
              <a:rPr lang="pl-PL" dirty="0"/>
              <a:t>-dialog"&gt;</a:t>
            </a:r>
          </a:p>
          <a:p>
            <a:pPr marL="0" indent="0">
              <a:buNone/>
            </a:pPr>
            <a:r>
              <a:rPr lang="pl-PL" dirty="0"/>
              <a:t>      &lt;div 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modal-content</a:t>
            </a:r>
            <a:r>
              <a:rPr lang="pl-PL" dirty="0"/>
              <a:t>"&gt;</a:t>
            </a:r>
          </a:p>
          <a:p>
            <a:pPr marL="0" indent="0">
              <a:buNone/>
            </a:pPr>
            <a:r>
              <a:rPr lang="pl-PL" dirty="0"/>
              <a:t>      </a:t>
            </a:r>
          </a:p>
          <a:p>
            <a:pPr marL="0" indent="0">
              <a:buNone/>
            </a:pPr>
            <a:r>
              <a:rPr lang="pl-PL" dirty="0"/>
              <a:t>&lt;div 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modal-header</a:t>
            </a:r>
            <a:r>
              <a:rPr lang="pl-PL" dirty="0"/>
              <a:t>"&gt;</a:t>
            </a:r>
          </a:p>
          <a:p>
            <a:pPr marL="0" indent="0">
              <a:buNone/>
            </a:pPr>
            <a:r>
              <a:rPr lang="pl-PL" dirty="0"/>
              <a:t>          &lt;h4 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modal-title</a:t>
            </a:r>
            <a:r>
              <a:rPr lang="pl-PL" dirty="0"/>
              <a:t>"&gt;Nagłówek&lt;/h4&gt;</a:t>
            </a:r>
          </a:p>
          <a:p>
            <a:pPr marL="0" indent="0">
              <a:buNone/>
            </a:pPr>
            <a:r>
              <a:rPr lang="pl-PL" dirty="0"/>
              <a:t>          &lt;</a:t>
            </a:r>
            <a:r>
              <a:rPr lang="pl-PL" dirty="0" err="1"/>
              <a:t>button</a:t>
            </a:r>
            <a:r>
              <a:rPr lang="pl-PL" dirty="0"/>
              <a:t> </a:t>
            </a:r>
            <a:r>
              <a:rPr lang="pl-PL" dirty="0" err="1"/>
              <a:t>type</a:t>
            </a:r>
            <a:r>
              <a:rPr lang="pl-PL" dirty="0"/>
              <a:t>="</a:t>
            </a:r>
            <a:r>
              <a:rPr lang="pl-PL" dirty="0" err="1"/>
              <a:t>button</a:t>
            </a:r>
            <a:r>
              <a:rPr lang="pl-PL" dirty="0"/>
              <a:t>" 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close</a:t>
            </a:r>
            <a:r>
              <a:rPr lang="pl-PL" dirty="0"/>
              <a:t>" data-</a:t>
            </a:r>
            <a:r>
              <a:rPr lang="pl-PL" dirty="0" err="1"/>
              <a:t>dismiss</a:t>
            </a:r>
            <a:r>
              <a:rPr lang="pl-PL" dirty="0"/>
              <a:t>="</a:t>
            </a:r>
            <a:r>
              <a:rPr lang="pl-PL" dirty="0" err="1"/>
              <a:t>modal</a:t>
            </a:r>
            <a:r>
              <a:rPr lang="pl-PL" dirty="0"/>
              <a:t>"&gt;&amp;</a:t>
            </a:r>
            <a:r>
              <a:rPr lang="pl-PL" dirty="0" err="1"/>
              <a:t>times</a:t>
            </a:r>
            <a:r>
              <a:rPr lang="pl-PL" dirty="0"/>
              <a:t>;&lt;/</a:t>
            </a:r>
            <a:r>
              <a:rPr lang="pl-PL" dirty="0" err="1"/>
              <a:t>button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        &lt;/div&gt;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AF64365C-D9C0-45B6-8403-B7C2DB4BE89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pl-PL" dirty="0"/>
              <a:t>&lt;div 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modal</a:t>
            </a:r>
            <a:r>
              <a:rPr lang="pl-PL" dirty="0"/>
              <a:t>-body"&gt;</a:t>
            </a:r>
          </a:p>
          <a:p>
            <a:pPr marL="0" indent="0">
              <a:buNone/>
            </a:pPr>
            <a:r>
              <a:rPr lang="pl-PL" dirty="0"/>
              <a:t>          Tekst</a:t>
            </a:r>
          </a:p>
          <a:p>
            <a:pPr marL="0" indent="0">
              <a:buNone/>
            </a:pPr>
            <a:r>
              <a:rPr lang="pl-PL" dirty="0"/>
              <a:t>        &lt;/div&gt;</a:t>
            </a:r>
          </a:p>
          <a:p>
            <a:pPr marL="0" indent="0">
              <a:buNone/>
            </a:pPr>
            <a:r>
              <a:rPr lang="pl-PL" dirty="0"/>
              <a:t>        </a:t>
            </a:r>
          </a:p>
          <a:p>
            <a:pPr marL="0" indent="0">
              <a:buNone/>
            </a:pPr>
            <a:r>
              <a:rPr lang="pl-PL" dirty="0"/>
              <a:t>&lt;div 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modal-footer</a:t>
            </a:r>
            <a:r>
              <a:rPr lang="pl-PL" dirty="0"/>
              <a:t>"&gt;</a:t>
            </a:r>
          </a:p>
          <a:p>
            <a:pPr marL="0" indent="0">
              <a:buNone/>
            </a:pPr>
            <a:r>
              <a:rPr lang="pl-PL" dirty="0"/>
              <a:t>          &lt;</a:t>
            </a:r>
            <a:r>
              <a:rPr lang="pl-PL" dirty="0" err="1"/>
              <a:t>button</a:t>
            </a:r>
            <a:r>
              <a:rPr lang="pl-PL" dirty="0"/>
              <a:t> </a:t>
            </a:r>
            <a:r>
              <a:rPr lang="pl-PL" dirty="0" err="1"/>
              <a:t>type</a:t>
            </a:r>
            <a:r>
              <a:rPr lang="pl-PL" dirty="0"/>
              <a:t>="</a:t>
            </a:r>
            <a:r>
              <a:rPr lang="pl-PL" dirty="0" err="1"/>
              <a:t>button</a:t>
            </a:r>
            <a:r>
              <a:rPr lang="pl-PL" dirty="0"/>
              <a:t>" 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btn</a:t>
            </a:r>
            <a:r>
              <a:rPr lang="pl-PL" dirty="0"/>
              <a:t> </a:t>
            </a:r>
            <a:r>
              <a:rPr lang="pl-PL" dirty="0" err="1"/>
              <a:t>btn-danger</a:t>
            </a:r>
            <a:r>
              <a:rPr lang="pl-PL" dirty="0"/>
              <a:t>" data-</a:t>
            </a:r>
            <a:r>
              <a:rPr lang="pl-PL" dirty="0" err="1"/>
              <a:t>dismiss</a:t>
            </a:r>
            <a:r>
              <a:rPr lang="pl-PL" dirty="0"/>
              <a:t>="</a:t>
            </a:r>
            <a:r>
              <a:rPr lang="pl-PL" dirty="0" err="1"/>
              <a:t>modal</a:t>
            </a:r>
            <a:r>
              <a:rPr lang="pl-PL" dirty="0"/>
              <a:t>"&gt;Zamknij&lt;/</a:t>
            </a:r>
            <a:r>
              <a:rPr lang="pl-PL" dirty="0" err="1"/>
              <a:t>button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        &lt;/div&gt;</a:t>
            </a:r>
          </a:p>
          <a:p>
            <a:pPr marL="0" indent="0">
              <a:buNone/>
            </a:pPr>
            <a:r>
              <a:rPr lang="pl-PL" dirty="0"/>
              <a:t>        </a:t>
            </a:r>
          </a:p>
          <a:p>
            <a:pPr marL="0" indent="0">
              <a:buNone/>
            </a:pPr>
            <a:r>
              <a:rPr lang="pl-PL" dirty="0"/>
              <a:t>      &lt;/div&gt;</a:t>
            </a:r>
          </a:p>
          <a:p>
            <a:pPr marL="0" indent="0">
              <a:buNone/>
            </a:pPr>
            <a:r>
              <a:rPr lang="pl-PL" dirty="0"/>
              <a:t>    &lt;/div&gt;</a:t>
            </a:r>
          </a:p>
          <a:p>
            <a:pPr marL="0" indent="0">
              <a:buNone/>
            </a:pPr>
            <a:r>
              <a:rPr lang="pl-PL" dirty="0"/>
              <a:t>  &lt;/div&gt;</a:t>
            </a:r>
          </a:p>
          <a:p>
            <a:pPr marL="0" indent="0">
              <a:buNone/>
            </a:pPr>
            <a:r>
              <a:rPr lang="pl-PL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48097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9B89C2BA-FB91-4C6C-B61B-38A226302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1. przycisk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7BD95476-8F88-4E0B-A9F3-F7793DCFCC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 &lt;</a:t>
            </a:r>
            <a:r>
              <a:rPr lang="pl-PL" dirty="0" err="1"/>
              <a:t>button</a:t>
            </a:r>
            <a:r>
              <a:rPr lang="pl-PL" dirty="0"/>
              <a:t> </a:t>
            </a:r>
            <a:r>
              <a:rPr lang="pl-PL" dirty="0" err="1"/>
              <a:t>type</a:t>
            </a:r>
            <a:r>
              <a:rPr lang="pl-PL" dirty="0"/>
              <a:t>="</a:t>
            </a:r>
            <a:r>
              <a:rPr lang="pl-PL" dirty="0" err="1"/>
              <a:t>button</a:t>
            </a:r>
            <a:r>
              <a:rPr lang="pl-PL" dirty="0"/>
              <a:t>" 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btn</a:t>
            </a:r>
            <a:r>
              <a:rPr lang="pl-PL" dirty="0"/>
              <a:t> </a:t>
            </a:r>
            <a:r>
              <a:rPr lang="pl-PL" dirty="0" err="1"/>
              <a:t>btn-primary</a:t>
            </a:r>
            <a:r>
              <a:rPr lang="pl-PL" dirty="0"/>
              <a:t>" data-</a:t>
            </a:r>
            <a:r>
              <a:rPr lang="pl-PL" dirty="0" err="1"/>
              <a:t>toggle</a:t>
            </a:r>
            <a:r>
              <a:rPr lang="pl-PL" dirty="0"/>
              <a:t>="</a:t>
            </a:r>
            <a:r>
              <a:rPr lang="pl-PL" dirty="0" err="1"/>
              <a:t>modal</a:t>
            </a:r>
            <a:r>
              <a:rPr lang="pl-PL" dirty="0"/>
              <a:t>" data-target="#</a:t>
            </a:r>
            <a:r>
              <a:rPr lang="pl-PL" dirty="0" err="1"/>
              <a:t>myModal</a:t>
            </a:r>
            <a:r>
              <a:rPr lang="pl-PL" dirty="0"/>
              <a:t>"&gt;</a:t>
            </a:r>
          </a:p>
          <a:p>
            <a:pPr marL="0" indent="0">
              <a:buNone/>
            </a:pPr>
            <a:r>
              <a:rPr lang="pl-PL" dirty="0"/>
              <a:t>    Przycisk</a:t>
            </a:r>
          </a:p>
          <a:p>
            <a:pPr marL="0" indent="0">
              <a:buNone/>
            </a:pPr>
            <a:r>
              <a:rPr lang="pl-PL" dirty="0"/>
              <a:t>  &lt;/</a:t>
            </a:r>
            <a:r>
              <a:rPr lang="pl-PL" dirty="0" err="1"/>
              <a:t>button</a:t>
            </a:r>
            <a:r>
              <a:rPr lang="pl-PL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607151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8EE4CA2-7DF1-421C-9EB8-8254726D9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Modal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8DD1B82-0903-4940-9FEC-12735ABBEF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&lt;div class="modal" id="</a:t>
            </a:r>
            <a:r>
              <a:rPr lang="en-US" dirty="0" err="1"/>
              <a:t>myModal</a:t>
            </a:r>
            <a:r>
              <a:rPr lang="en-US" dirty="0"/>
              <a:t>"&gt;</a:t>
            </a:r>
          </a:p>
          <a:p>
            <a:pPr marL="0" indent="0">
              <a:buNone/>
            </a:pPr>
            <a:r>
              <a:rPr lang="en-US" dirty="0"/>
              <a:t>    &lt;div class="modal-dialog"&gt;</a:t>
            </a:r>
          </a:p>
          <a:p>
            <a:pPr marL="0" indent="0">
              <a:buNone/>
            </a:pPr>
            <a:r>
              <a:rPr lang="en-US" dirty="0"/>
              <a:t>      &lt;div class="modal-content"&gt;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015302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29799E0-29CD-4393-809A-A767FE899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2. nagłówek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72979AD-6131-4098-A899-B4E152E1A5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&lt;div class="modal-header"&gt;</a:t>
            </a:r>
          </a:p>
          <a:p>
            <a:pPr marL="0" indent="0">
              <a:buNone/>
            </a:pPr>
            <a:r>
              <a:rPr lang="en-US" dirty="0"/>
              <a:t>          &lt;h4 class="modal-title"&gt;</a:t>
            </a:r>
            <a:r>
              <a:rPr lang="pl-PL" dirty="0"/>
              <a:t>Nagłówek</a:t>
            </a:r>
            <a:r>
              <a:rPr lang="en-US" dirty="0"/>
              <a:t>&lt;/h4&gt;</a:t>
            </a:r>
          </a:p>
          <a:p>
            <a:pPr marL="0" indent="0">
              <a:buNone/>
            </a:pPr>
            <a:r>
              <a:rPr lang="en-US" dirty="0"/>
              <a:t>          &lt;button type="button" class="close" data-dismiss="modal"&gt;&amp;times;&lt;/button&gt;</a:t>
            </a:r>
          </a:p>
          <a:p>
            <a:pPr marL="0" indent="0">
              <a:buNone/>
            </a:pPr>
            <a:r>
              <a:rPr lang="en-US" dirty="0"/>
              <a:t>        &lt;/div&gt;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700648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380CF9A-E602-42CB-B5BB-CCD4D9766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3. ciało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B74A705-BC9A-4712-9761-90374A8C37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&lt;div class="modal-body"&gt;</a:t>
            </a:r>
          </a:p>
          <a:p>
            <a:pPr marL="0" indent="0">
              <a:buNone/>
            </a:pPr>
            <a:r>
              <a:rPr lang="en-US" dirty="0"/>
              <a:t>          </a:t>
            </a:r>
            <a:r>
              <a:rPr lang="pl-PL" dirty="0" err="1"/>
              <a:t>Text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&lt;/div&gt;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821105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AD6EF12-38D2-4E66-B027-9CD2906A9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4. stopka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A79846F-EA83-42F2-8F71-82417BBFE8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&lt;div class="modal-footer"&gt;</a:t>
            </a:r>
          </a:p>
          <a:p>
            <a:pPr marL="0" indent="0">
              <a:buNone/>
            </a:pPr>
            <a:r>
              <a:rPr lang="en-US" dirty="0"/>
              <a:t>          &lt;button type="button" class="</a:t>
            </a:r>
            <a:r>
              <a:rPr lang="en-US" dirty="0" err="1"/>
              <a:t>btn</a:t>
            </a:r>
            <a:r>
              <a:rPr lang="en-US" dirty="0"/>
              <a:t> </a:t>
            </a:r>
            <a:r>
              <a:rPr lang="en-US" dirty="0" err="1"/>
              <a:t>btn</a:t>
            </a:r>
            <a:r>
              <a:rPr lang="en-US" dirty="0"/>
              <a:t>-danger" data-dismiss="modal"&gt;Close&lt;/button&gt;</a:t>
            </a:r>
          </a:p>
          <a:p>
            <a:pPr marL="0" indent="0">
              <a:buNone/>
            </a:pPr>
            <a:r>
              <a:rPr lang="en-US" dirty="0"/>
              <a:t>        &lt;/div&gt;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499310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736B06F3-1AB3-4DB3-BDFD-A50F9C0A6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Dodawanie animacji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C6E3AC87-7656-42B5-A087-ABFE911D45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&lt;div class="modal fade"&gt;&lt;/div&gt;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702991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7</TotalTime>
  <Words>316</Words>
  <Application>Microsoft Office PowerPoint</Application>
  <PresentationFormat>Panoramiczny</PresentationFormat>
  <Paragraphs>55</Paragraphs>
  <Slides>11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5" baseType="lpstr">
      <vt:lpstr>Tw Cen MT</vt:lpstr>
      <vt:lpstr>Tw Cen MT Condensed</vt:lpstr>
      <vt:lpstr>Wingdings 3</vt:lpstr>
      <vt:lpstr>Integralny</vt:lpstr>
      <vt:lpstr>Modal</vt:lpstr>
      <vt:lpstr>Prezentacja programu PowerPoint</vt:lpstr>
      <vt:lpstr>Przykład</vt:lpstr>
      <vt:lpstr>1. przycisk</vt:lpstr>
      <vt:lpstr>Modal</vt:lpstr>
      <vt:lpstr>2. nagłówek</vt:lpstr>
      <vt:lpstr>3. ciało</vt:lpstr>
      <vt:lpstr>4. stopka</vt:lpstr>
      <vt:lpstr>Dodawanie animacji</vt:lpstr>
      <vt:lpstr>Rozmiar</vt:lpstr>
      <vt:lpstr>Wycentrowanie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Modal</dc:title>
  <dc:creator>Damian Radzik</dc:creator>
  <cp:lastModifiedBy>Damian Radzik</cp:lastModifiedBy>
  <cp:revision>1</cp:revision>
  <dcterms:created xsi:type="dcterms:W3CDTF">2018-05-27T12:35:16Z</dcterms:created>
  <dcterms:modified xsi:type="dcterms:W3CDTF">2018-05-27T12:42:50Z</dcterms:modified>
</cp:coreProperties>
</file>