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18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1918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01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202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167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66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533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531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926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777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29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D1A4E54-DC6B-4487-A895-B97689AA9896}" type="datetimeFigureOut">
              <a:rPr lang="pl-PL" smtClean="0"/>
              <a:t>07.06.2018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919B14C-FD98-4713-AA60-2ABFB312657A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75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84EA1D-9F99-4B46-AEF6-1D4604A16A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Media </a:t>
            </a:r>
            <a:r>
              <a:rPr lang="pl-PL" dirty="0" err="1"/>
              <a:t>objects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DD0E6F7-0A15-4178-B766-04F42ABDE0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3921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36A958-0F3B-40CC-89B8-DF82CF1A2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Start, Center, End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B8FCAA-9497-4C3D-B620-BF037EA43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Użyj narzędzi </a:t>
            </a:r>
            <a:r>
              <a:rPr lang="pl-PL" dirty="0" err="1"/>
              <a:t>flex</a:t>
            </a:r>
            <a:r>
              <a:rPr lang="pl-PL" dirty="0"/>
              <a:t>, </a:t>
            </a:r>
            <a:r>
              <a:rPr lang="pl-PL" dirty="0" err="1"/>
              <a:t>align-self</a:t>
            </a:r>
            <a:r>
              <a:rPr lang="pl-PL" dirty="0"/>
              <a:t>- * aby umieścić obiekt multimedialny na górze, na środku lub na dole</a:t>
            </a:r>
          </a:p>
        </p:txBody>
      </p:sp>
    </p:spTree>
    <p:extLst>
      <p:ext uri="{BB962C8B-B14F-4D97-AF65-F5344CB8AC3E}">
        <p14:creationId xmlns:p14="http://schemas.microsoft.com/office/powerpoint/2010/main" val="268756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7F514D-91E2-49A2-81EF-C3FA555CE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BDD1B6-D0FB-41D4-8FB1-D1F8F136C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="media"&gt;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img</a:t>
            </a:r>
            <a:r>
              <a:rPr lang="pl-PL" dirty="0"/>
              <a:t> </a:t>
            </a:r>
            <a:r>
              <a:rPr lang="pl-PL" dirty="0" err="1"/>
              <a:t>src</a:t>
            </a:r>
            <a:r>
              <a:rPr lang="pl-PL" dirty="0"/>
              <a:t>="img_avatar1.png"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self</a:t>
            </a:r>
            <a:r>
              <a:rPr lang="pl-PL" dirty="0"/>
              <a:t>-start mr-3" style="width:60px"&gt;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="media-body"&gt;</a:t>
            </a:r>
            <a:br>
              <a:rPr lang="pl-PL" dirty="0"/>
            </a:br>
            <a:r>
              <a:rPr lang="pl-PL" dirty="0"/>
              <a:t>    &lt;h4&gt;Media Top&lt;/h4&gt;</a:t>
            </a:r>
            <a:br>
              <a:rPr lang="pl-PL" dirty="0"/>
            </a:br>
            <a:r>
              <a:rPr lang="pl-PL" dirty="0"/>
              <a:t>    &lt;p&gt;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...&lt;/p&gt;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08107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DD595D-6827-4F39-8FEA-7637FF894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DEA5BA-8902-4D95-A3AD-8C0F7FA0B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zapewnia łatwy sposób wyrównania obiektów multimedialnych (np. Obrazów lub filmów) wraz z zawartością. Obiekty multimedialne są często używane do wyświetlania komentarzy blogów, </a:t>
            </a:r>
            <a:r>
              <a:rPr lang="pl-PL" dirty="0" err="1"/>
              <a:t>tweetów</a:t>
            </a:r>
            <a:r>
              <a:rPr lang="pl-PL" dirty="0"/>
              <a:t> i tak dalej.</a:t>
            </a:r>
          </a:p>
        </p:txBody>
      </p:sp>
    </p:spTree>
    <p:extLst>
      <p:ext uri="{BB962C8B-B14F-4D97-AF65-F5344CB8AC3E}">
        <p14:creationId xmlns:p14="http://schemas.microsoft.com/office/powerpoint/2010/main" val="3453721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3D6940-B2BB-4BB4-AEF2-1EADBB377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9907615E-49E3-48C7-9234-5B41F06F16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228643"/>
            <a:ext cx="9720262" cy="2137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5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21C71F-E935-4C03-A3C9-381DB13D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CADBB6-3DB3-4958-95A9-7021D3FFE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="media </a:t>
            </a:r>
            <a:r>
              <a:rPr lang="pl-PL" dirty="0" err="1"/>
              <a:t>border</a:t>
            </a:r>
            <a:r>
              <a:rPr lang="pl-PL" dirty="0"/>
              <a:t> p-3"&gt;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img</a:t>
            </a:r>
            <a:r>
              <a:rPr lang="pl-PL" dirty="0"/>
              <a:t> </a:t>
            </a:r>
            <a:r>
              <a:rPr lang="pl-PL" dirty="0" err="1"/>
              <a:t>src</a:t>
            </a:r>
            <a:r>
              <a:rPr lang="pl-PL" dirty="0"/>
              <a:t>="img_avatar3.png" alt="John </a:t>
            </a:r>
            <a:r>
              <a:rPr lang="pl-PL" dirty="0" err="1"/>
              <a:t>Doe</a:t>
            </a:r>
            <a:r>
              <a:rPr lang="pl-PL" dirty="0"/>
              <a:t>" </a:t>
            </a:r>
            <a:r>
              <a:rPr lang="pl-PL" dirty="0" err="1"/>
              <a:t>class</a:t>
            </a:r>
            <a:r>
              <a:rPr lang="pl-PL" dirty="0"/>
              <a:t>="mr-3 mt-3 </a:t>
            </a:r>
            <a:r>
              <a:rPr lang="pl-PL" dirty="0" err="1"/>
              <a:t>rounded-circle</a:t>
            </a:r>
            <a:r>
              <a:rPr lang="pl-PL" dirty="0"/>
              <a:t>" style="width:60px;"&gt;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="media-body"&gt;</a:t>
            </a:r>
            <a:br>
              <a:rPr lang="pl-PL" dirty="0"/>
            </a:br>
            <a:r>
              <a:rPr lang="pl-PL" dirty="0"/>
              <a:t>    &lt;h4&gt;John </a:t>
            </a:r>
            <a:r>
              <a:rPr lang="pl-PL" dirty="0" err="1"/>
              <a:t>Doe</a:t>
            </a:r>
            <a:r>
              <a:rPr lang="pl-PL" dirty="0"/>
              <a:t> &lt;small&gt;&lt;i&gt;</a:t>
            </a:r>
            <a:r>
              <a:rPr lang="pl-PL" dirty="0" err="1"/>
              <a:t>Posted</a:t>
            </a:r>
            <a:r>
              <a:rPr lang="pl-PL" dirty="0"/>
              <a:t> on </a:t>
            </a:r>
            <a:r>
              <a:rPr lang="pl-PL" dirty="0" err="1"/>
              <a:t>February</a:t>
            </a:r>
            <a:r>
              <a:rPr lang="pl-PL" dirty="0"/>
              <a:t> 19, 2016&lt;/i&gt;&lt;/small&gt;&lt;/h4&gt;</a:t>
            </a:r>
            <a:br>
              <a:rPr lang="pl-PL" dirty="0"/>
            </a:br>
            <a:r>
              <a:rPr lang="pl-PL" dirty="0"/>
              <a:t>    &lt;p&gt;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...&lt;/p&gt;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950413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C20784-8991-4996-98AA-1032862A9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19494A-9DC2-449D-A9E6-BA750EBEE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utworzyć obiekt multimedialny, dodaj klasę .media do elementu kontenera i umieść zawartość multimedialną w kontenerze podrzędnym klasą .media-body. W razie potrzeby dodaj marginesy.</a:t>
            </a:r>
          </a:p>
        </p:txBody>
      </p:sp>
    </p:spTree>
    <p:extLst>
      <p:ext uri="{BB962C8B-B14F-4D97-AF65-F5344CB8AC3E}">
        <p14:creationId xmlns:p14="http://schemas.microsoft.com/office/powerpoint/2010/main" val="293169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41B271-A98B-4C10-8D6A-42A3FDF76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5E2E51-C8F4-4C5A-B873-81E4BB73C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zagnieździć obiekty multimedialne, umieść nowy kontener .media wewnątrz zawartości .media-body</a:t>
            </a:r>
          </a:p>
        </p:txBody>
      </p:sp>
    </p:spTree>
    <p:extLst>
      <p:ext uri="{BB962C8B-B14F-4D97-AF65-F5344CB8AC3E}">
        <p14:creationId xmlns:p14="http://schemas.microsoft.com/office/powerpoint/2010/main" val="2792371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DB9F9F-0D12-46F1-8B84-A2520EE70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E51D020-39B4-4653-BF54-B68AD97C0B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077724"/>
            <a:ext cx="9720262" cy="243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177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FAE8C6-91D4-479A-9DEC-F4E78973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33C454-7945-497F-88E1-39C369F5A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="media </a:t>
            </a:r>
            <a:r>
              <a:rPr lang="pl-PL" dirty="0" err="1"/>
              <a:t>border</a:t>
            </a:r>
            <a:r>
              <a:rPr lang="pl-PL" dirty="0"/>
              <a:t> p-3"&gt;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img</a:t>
            </a:r>
            <a:r>
              <a:rPr lang="pl-PL" dirty="0"/>
              <a:t> </a:t>
            </a:r>
            <a:r>
              <a:rPr lang="pl-PL" dirty="0" err="1"/>
              <a:t>src</a:t>
            </a:r>
            <a:r>
              <a:rPr lang="pl-PL" dirty="0"/>
              <a:t>="img_avatar3.png" alt="John </a:t>
            </a:r>
            <a:r>
              <a:rPr lang="pl-PL" dirty="0" err="1"/>
              <a:t>Doe</a:t>
            </a:r>
            <a:r>
              <a:rPr lang="pl-PL" dirty="0"/>
              <a:t>" </a:t>
            </a:r>
            <a:r>
              <a:rPr lang="pl-PL" dirty="0" err="1"/>
              <a:t>class</a:t>
            </a:r>
            <a:r>
              <a:rPr lang="pl-PL" dirty="0"/>
              <a:t>="mr-3 mt-3 </a:t>
            </a:r>
            <a:r>
              <a:rPr lang="pl-PL" dirty="0" err="1"/>
              <a:t>rounded-circle</a:t>
            </a:r>
            <a:r>
              <a:rPr lang="pl-PL" dirty="0"/>
              <a:t>" style="width:60px;"&gt;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="media-body"&gt;</a:t>
            </a:r>
            <a:br>
              <a:rPr lang="pl-PL" dirty="0"/>
            </a:br>
            <a:r>
              <a:rPr lang="pl-PL" dirty="0"/>
              <a:t>    &lt;h4&gt;John </a:t>
            </a:r>
            <a:r>
              <a:rPr lang="pl-PL" dirty="0" err="1"/>
              <a:t>Doe</a:t>
            </a:r>
            <a:r>
              <a:rPr lang="pl-PL" dirty="0"/>
              <a:t> &lt;small&gt;&lt;i&gt;</a:t>
            </a:r>
            <a:r>
              <a:rPr lang="pl-PL" dirty="0" err="1"/>
              <a:t>Posted</a:t>
            </a:r>
            <a:r>
              <a:rPr lang="pl-PL" dirty="0"/>
              <a:t> on </a:t>
            </a:r>
            <a:r>
              <a:rPr lang="pl-PL" dirty="0" err="1"/>
              <a:t>February</a:t>
            </a:r>
            <a:r>
              <a:rPr lang="pl-PL" dirty="0"/>
              <a:t> 19, 2016&lt;/i&gt;&lt;/small&gt;&lt;/h4&gt;</a:t>
            </a:r>
            <a:br>
              <a:rPr lang="pl-PL" dirty="0"/>
            </a:br>
            <a:r>
              <a:rPr lang="pl-PL" dirty="0"/>
              <a:t>    &lt;p&gt;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...&lt;/p&gt;</a:t>
            </a:r>
            <a:br>
              <a:rPr lang="pl-PL" dirty="0"/>
            </a:br>
            <a:r>
              <a:rPr lang="pl-PL" dirty="0"/>
              <a:t>    &lt;div </a:t>
            </a:r>
            <a:r>
              <a:rPr lang="pl-PL" dirty="0" err="1"/>
              <a:t>class</a:t>
            </a:r>
            <a:r>
              <a:rPr lang="pl-PL" dirty="0"/>
              <a:t>="media p-3"&gt;</a:t>
            </a:r>
            <a:br>
              <a:rPr lang="pl-PL" dirty="0"/>
            </a:br>
            <a:r>
              <a:rPr lang="pl-PL" dirty="0"/>
              <a:t>      &lt;</a:t>
            </a:r>
            <a:r>
              <a:rPr lang="pl-PL" dirty="0" err="1"/>
              <a:t>img</a:t>
            </a:r>
            <a:r>
              <a:rPr lang="pl-PL" dirty="0"/>
              <a:t> </a:t>
            </a:r>
            <a:r>
              <a:rPr lang="pl-PL" dirty="0" err="1"/>
              <a:t>src</a:t>
            </a:r>
            <a:r>
              <a:rPr lang="pl-PL" dirty="0"/>
              <a:t>="img_avatar2.png" alt="</a:t>
            </a:r>
            <a:r>
              <a:rPr lang="pl-PL" dirty="0" err="1"/>
              <a:t>Jane</a:t>
            </a:r>
            <a:r>
              <a:rPr lang="pl-PL" dirty="0"/>
              <a:t> </a:t>
            </a:r>
            <a:r>
              <a:rPr lang="pl-PL" dirty="0" err="1"/>
              <a:t>Doe</a:t>
            </a:r>
            <a:r>
              <a:rPr lang="pl-PL" dirty="0"/>
              <a:t>" </a:t>
            </a:r>
            <a:r>
              <a:rPr lang="pl-PL" dirty="0" err="1"/>
              <a:t>class</a:t>
            </a:r>
            <a:r>
              <a:rPr lang="pl-PL" dirty="0"/>
              <a:t>="mr-3 mt-3 </a:t>
            </a:r>
            <a:r>
              <a:rPr lang="pl-PL" dirty="0" err="1"/>
              <a:t>rounded-circle</a:t>
            </a:r>
            <a:r>
              <a:rPr lang="pl-PL" dirty="0"/>
              <a:t>" style="width:45px;"&gt;</a:t>
            </a:r>
            <a:br>
              <a:rPr lang="pl-PL" dirty="0"/>
            </a:br>
            <a:r>
              <a:rPr lang="pl-PL" dirty="0"/>
              <a:t>      &lt;div </a:t>
            </a:r>
            <a:r>
              <a:rPr lang="pl-PL" dirty="0" err="1"/>
              <a:t>class</a:t>
            </a:r>
            <a:r>
              <a:rPr lang="pl-PL" dirty="0"/>
              <a:t>="media-body"&gt;</a:t>
            </a:r>
            <a:br>
              <a:rPr lang="pl-PL" dirty="0"/>
            </a:br>
            <a:r>
              <a:rPr lang="pl-PL" dirty="0"/>
              <a:t>        &lt;h4&gt;</a:t>
            </a:r>
            <a:r>
              <a:rPr lang="pl-PL" dirty="0" err="1"/>
              <a:t>Jane</a:t>
            </a:r>
            <a:r>
              <a:rPr lang="pl-PL" dirty="0"/>
              <a:t> </a:t>
            </a:r>
            <a:r>
              <a:rPr lang="pl-PL" dirty="0" err="1"/>
              <a:t>Doe</a:t>
            </a:r>
            <a:r>
              <a:rPr lang="pl-PL" dirty="0"/>
              <a:t> &lt;small&gt;&lt;i&gt;</a:t>
            </a:r>
            <a:r>
              <a:rPr lang="pl-PL" dirty="0" err="1"/>
              <a:t>Posted</a:t>
            </a:r>
            <a:r>
              <a:rPr lang="pl-PL" dirty="0"/>
              <a:t> on </a:t>
            </a:r>
            <a:r>
              <a:rPr lang="pl-PL" dirty="0" err="1"/>
              <a:t>February</a:t>
            </a:r>
            <a:r>
              <a:rPr lang="pl-PL" dirty="0"/>
              <a:t> 20 2016&lt;/i&gt;&lt;/small&gt;&lt;/h4&gt;</a:t>
            </a:r>
            <a:br>
              <a:rPr lang="pl-PL" dirty="0"/>
            </a:br>
            <a:r>
              <a:rPr lang="pl-PL" dirty="0"/>
              <a:t>        &lt;p&gt;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...&lt;/p&gt;</a:t>
            </a:r>
            <a:br>
              <a:rPr lang="pl-PL" dirty="0"/>
            </a:br>
            <a:r>
              <a:rPr lang="pl-PL" dirty="0"/>
              <a:t>      &lt;/div&gt;</a:t>
            </a:r>
            <a:br>
              <a:rPr lang="pl-PL" dirty="0"/>
            </a:br>
            <a:r>
              <a:rPr lang="pl-PL" dirty="0"/>
              <a:t>    &lt;/div&gt;  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2607469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078C29-531E-41BC-81BE-537F14C8F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Przesunięcie na prawo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AF128E-D3C8-4D9C-B1D2-ECC44FA03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wyrównać obraz nośnika z prawą stroną, dodaj obraz za kontenerem .media-body</a:t>
            </a:r>
          </a:p>
        </p:txBody>
      </p:sp>
    </p:spTree>
    <p:extLst>
      <p:ext uri="{BB962C8B-B14F-4D97-AF65-F5344CB8AC3E}">
        <p14:creationId xmlns:p14="http://schemas.microsoft.com/office/powerpoint/2010/main" val="1826964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125</Words>
  <Application>Microsoft Office PowerPoint</Application>
  <PresentationFormat>Panoramiczny</PresentationFormat>
  <Paragraphs>12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Integralny</vt:lpstr>
      <vt:lpstr>Media objects</vt:lpstr>
      <vt:lpstr>Prezentacja programu PowerPoint</vt:lpstr>
      <vt:lpstr>Prezentacja programu PowerPoint</vt:lpstr>
      <vt:lpstr>Prezentacja programu PowerPoint</vt:lpstr>
      <vt:lpstr>Prezentacja programu PowerPoint</vt:lpstr>
      <vt:lpstr>Zagnieżdżenie</vt:lpstr>
      <vt:lpstr>Prezentacja programu PowerPoint</vt:lpstr>
      <vt:lpstr>Prezentacja programu PowerPoint</vt:lpstr>
      <vt:lpstr>Przesunięcie na prawo</vt:lpstr>
      <vt:lpstr>Start, Center, End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objects</dc:title>
  <dc:creator>Damian Radzik</dc:creator>
  <cp:lastModifiedBy>Damian Radzik</cp:lastModifiedBy>
  <cp:revision>2</cp:revision>
  <dcterms:created xsi:type="dcterms:W3CDTF">2018-06-07T09:33:03Z</dcterms:created>
  <dcterms:modified xsi:type="dcterms:W3CDTF">2018-06-07T09:46:00Z</dcterms:modified>
</cp:coreProperties>
</file>