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52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2992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75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435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4762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482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1525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500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4799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67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98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B3F52B5-B1D4-4F70-9F96-6563D648666B}" type="datetimeFigureOut">
              <a:rPr lang="pl-PL" smtClean="0"/>
              <a:t>20.04.2018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87F1C46-8D0D-4912-86D4-70A65F70201F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33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474CA2-5203-4039-B249-F656BE53B1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Jumbotron</a:t>
            </a:r>
            <a:r>
              <a:rPr lang="pl-PL" dirty="0"/>
              <a:t>, Wells, Alerts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6752F68-7029-4D4D-A2E3-ACCF866FE2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/>
              <a:t>Bootstrap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8534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4AE518-C324-4A3C-B41D-DA1B6AB94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Alerty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CD3734-622A-4AA6-9456-685A74F92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 class="alert alert-success"&gt;</a:t>
            </a:r>
            <a:br>
              <a:rPr lang="en-US" dirty="0"/>
            </a:br>
            <a:r>
              <a:rPr lang="en-US" dirty="0"/>
              <a:t>  &lt;strong&gt;Success!&lt;/strong&gt; Indicates a successful or positive action.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8704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8D520D-A92A-4B88-86F9-BCAA93977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Dodawanie linków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A3D8DA-7437-4861-B06B-ED307626B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dodać link pasujący do alertu używa się alert-link.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&lt;div class="alert alert-success"&gt;</a:t>
            </a:r>
          </a:p>
          <a:p>
            <a:pPr marL="0" indent="0">
              <a:buNone/>
            </a:pPr>
            <a:r>
              <a:rPr lang="en-US" dirty="0"/>
              <a:t>  &lt;strong&gt;Success!&lt;/strong&gt; You should &lt;a </a:t>
            </a:r>
            <a:r>
              <a:rPr lang="en-US" dirty="0" err="1"/>
              <a:t>href</a:t>
            </a:r>
            <a:r>
              <a:rPr lang="en-US" dirty="0"/>
              <a:t>="#" class="alert-link"&gt;read this message&lt;/a&gt;.</a:t>
            </a:r>
          </a:p>
          <a:p>
            <a:pPr marL="0" indent="0">
              <a:buNone/>
            </a:pP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9325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2C4592-3AD4-4B77-BD05-3D619538D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Alerty z możliwością zamknięcia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792F35-B13F-4C84-A4B9-A121A09FA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 class="alert alert-success alert-dismissible"&gt;</a:t>
            </a:r>
            <a:br>
              <a:rPr lang="en-US" dirty="0"/>
            </a:br>
            <a:r>
              <a:rPr lang="en-US" dirty="0"/>
              <a:t>  &lt;a </a:t>
            </a:r>
            <a:r>
              <a:rPr lang="en-US" dirty="0" err="1"/>
              <a:t>href</a:t>
            </a:r>
            <a:r>
              <a:rPr lang="en-US" dirty="0"/>
              <a:t>="#" class="close" data-dismiss="alert" aria-label="close"&gt;&amp;times;&lt;/a&gt;</a:t>
            </a:r>
            <a:br>
              <a:rPr lang="en-US" dirty="0"/>
            </a:br>
            <a:r>
              <a:rPr lang="en-US" dirty="0"/>
              <a:t>  &lt;strong&gt;Success!&lt;/strong&gt; Indicates a successful or positive action.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7546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5D3D21-3424-422D-96BC-456D8FB60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Animowane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B0DEE6-149C-4953-9A0E-2408CD0E3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="alert alert-</a:t>
            </a:r>
            <a:r>
              <a:rPr lang="pl-PL" dirty="0" err="1"/>
              <a:t>danger</a:t>
            </a:r>
            <a:r>
              <a:rPr lang="pl-PL" dirty="0"/>
              <a:t> </a:t>
            </a:r>
            <a:r>
              <a:rPr lang="pl-PL" dirty="0" err="1"/>
              <a:t>fade</a:t>
            </a:r>
            <a:r>
              <a:rPr lang="pl-PL"/>
              <a:t> in"&gt;</a:t>
            </a:r>
          </a:p>
        </p:txBody>
      </p:sp>
    </p:spTree>
    <p:extLst>
      <p:ext uri="{BB962C8B-B14F-4D97-AF65-F5344CB8AC3E}">
        <p14:creationId xmlns:p14="http://schemas.microsoft.com/office/powerpoint/2010/main" val="314012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E72085-16EF-4AC4-B432-CDF1EE1CD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Jumbotron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5B4911-6594-4900-9EE2-CC395B74F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Jumbotron</a:t>
            </a:r>
            <a:r>
              <a:rPr lang="pl-PL" dirty="0"/>
              <a:t> wskazuje na duże pudło w celu zwrócenie większej uwagi na niektóre specjalne treści lub informacje.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Jumbotron</a:t>
            </a:r>
            <a:r>
              <a:rPr lang="pl-PL" dirty="0"/>
              <a:t> jest wyświetlany jako szare pudełko z zaokrąglonymi rogami. Powiększa również rozmiary czcionek tekstu w środku.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Wskazówka: wewnątrz </a:t>
            </a:r>
            <a:r>
              <a:rPr lang="pl-PL" dirty="0" err="1"/>
              <a:t>jumbotronu</a:t>
            </a:r>
            <a:r>
              <a:rPr lang="pl-PL" dirty="0"/>
              <a:t> można umieścić prawie dowolny poprawny kod HTML, w tym inne elementy / klasy </a:t>
            </a:r>
            <a:r>
              <a:rPr lang="pl-PL" dirty="0" err="1"/>
              <a:t>Bootstrap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1063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128F54-E592-433E-A14B-8A1AC9489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5D4AA781-2D7F-4C4A-BBA9-A0B73830DF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2907198"/>
            <a:ext cx="9720262" cy="278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974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883A50-43E7-4AB1-9B80-B873D0DCD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979CBA-BC5B-429E-8740-73AE34F22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&lt;div class="container"&gt;</a:t>
            </a:r>
          </a:p>
          <a:p>
            <a:pPr marL="0" indent="0">
              <a:buNone/>
            </a:pPr>
            <a:r>
              <a:rPr lang="en-US" dirty="0"/>
              <a:t>  &lt;div class="jumbotron"&gt;</a:t>
            </a:r>
          </a:p>
          <a:p>
            <a:pPr marL="0" indent="0">
              <a:buNone/>
            </a:pPr>
            <a:r>
              <a:rPr lang="en-US" dirty="0"/>
              <a:t>    &lt;h1&gt;Bootstrap Tutorial&lt;/h1&gt; </a:t>
            </a:r>
          </a:p>
          <a:p>
            <a:pPr marL="0" indent="0">
              <a:buNone/>
            </a:pPr>
            <a:r>
              <a:rPr lang="en-US" dirty="0"/>
              <a:t>    &lt;p&gt;Bootstrap is the most popular HTML, CSS, and JS framework for developing</a:t>
            </a:r>
          </a:p>
          <a:p>
            <a:pPr marL="0" indent="0">
              <a:buNone/>
            </a:pPr>
            <a:r>
              <a:rPr lang="en-US" dirty="0"/>
              <a:t>    responsive, mobile-first projects on the web.&lt;/p&gt; 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  &lt;p&gt;This is some text.&lt;/p&gt; </a:t>
            </a:r>
          </a:p>
          <a:p>
            <a:pPr marL="0" indent="0">
              <a:buNone/>
            </a:pPr>
            <a:r>
              <a:rPr lang="en-US" dirty="0"/>
              <a:t>  &lt;p&gt;This is another text.&lt;/p&gt; </a:t>
            </a:r>
          </a:p>
          <a:p>
            <a:pPr marL="0" indent="0">
              <a:buNone/>
            </a:pP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55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8204FD-BC28-4787-8834-E9CA49F1F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Jumbotron</a:t>
            </a:r>
            <a:r>
              <a:rPr lang="pl-PL" dirty="0"/>
              <a:t> poza kontenerem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000FCB-FA8C-4887-8C60-C8881C411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/>
              <a:t>&lt;div class="container"&gt;</a:t>
            </a:r>
          </a:p>
          <a:p>
            <a:pPr marL="0" indent="0">
              <a:buNone/>
            </a:pPr>
            <a:r>
              <a:rPr lang="en-US"/>
              <a:t>  &lt;div class="jumbotron"&gt;</a:t>
            </a:r>
          </a:p>
          <a:p>
            <a:pPr marL="0" indent="0">
              <a:buNone/>
            </a:pPr>
            <a:r>
              <a:rPr lang="en-US"/>
              <a:t>    &lt;h1&gt;Bootstrap Tutorial&lt;/h1&gt; </a:t>
            </a:r>
          </a:p>
          <a:p>
            <a:pPr marL="0" indent="0">
              <a:buNone/>
            </a:pPr>
            <a:r>
              <a:rPr lang="en-US"/>
              <a:t>    &lt;p&gt;Bootstrap is the most popular HTML, CSS, and JS framework for developing</a:t>
            </a:r>
          </a:p>
          <a:p>
            <a:pPr marL="0" indent="0">
              <a:buNone/>
            </a:pPr>
            <a:r>
              <a:rPr lang="en-US"/>
              <a:t>    responsive, mobile-first projects on the web.&lt;/p&gt; </a:t>
            </a:r>
          </a:p>
          <a:p>
            <a:pPr marL="0" indent="0">
              <a:buNone/>
            </a:pPr>
            <a:r>
              <a:rPr lang="en-US"/>
              <a:t>  &lt;/div&gt;</a:t>
            </a:r>
          </a:p>
          <a:p>
            <a:pPr marL="0" indent="0">
              <a:buNone/>
            </a:pPr>
            <a:r>
              <a:rPr lang="en-US"/>
              <a:t>  &lt;p&gt;This is some text.&lt;/p&gt; </a:t>
            </a:r>
          </a:p>
          <a:p>
            <a:pPr marL="0" indent="0">
              <a:buNone/>
            </a:pPr>
            <a:r>
              <a:rPr lang="en-US"/>
              <a:t>  &lt;p&gt;This is another text.&lt;/p&gt; </a:t>
            </a:r>
          </a:p>
          <a:p>
            <a:pPr marL="0" indent="0">
              <a:buNone/>
            </a:pPr>
            <a:r>
              <a:rPr lang="en-US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0124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619AC7-E2B3-4BB3-B0FC-23CD0D97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Nagłówek strony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E68867-4D3C-4D1D-8E5C-094A163F9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 class="page-header"&gt;</a:t>
            </a:r>
          </a:p>
          <a:p>
            <a:pPr marL="0" indent="0">
              <a:buNone/>
            </a:pPr>
            <a:r>
              <a:rPr lang="en-US" dirty="0"/>
              <a:t>  &lt;h1&gt;Example Page Header&lt;/h1&gt;</a:t>
            </a:r>
          </a:p>
          <a:p>
            <a:pPr marL="0" indent="0">
              <a:buNone/>
            </a:pP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8947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593CE4-48D3-454B-85BF-1AA25C733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Wells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527B00-CBD3-4119-8578-03BCB9FAB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Klasa .</a:t>
            </a:r>
            <a:r>
              <a:rPr lang="pl-PL" dirty="0" err="1"/>
              <a:t>well</a:t>
            </a:r>
            <a:r>
              <a:rPr lang="pl-PL" dirty="0"/>
              <a:t> dodaje zaokrągloną ramkę wokół elementu o szarym kolorze tła i dopełnieniu.</a:t>
            </a:r>
          </a:p>
        </p:txBody>
      </p:sp>
    </p:spTree>
    <p:extLst>
      <p:ext uri="{BB962C8B-B14F-4D97-AF65-F5344CB8AC3E}">
        <p14:creationId xmlns:p14="http://schemas.microsoft.com/office/powerpoint/2010/main" val="378125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74BF96-79CA-47C0-BA4A-AEE6DCCB2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6F70C6BD-C0CE-4EFD-ACB8-CD9B6E3E77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954638"/>
            <a:ext cx="9720262" cy="68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8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9F0292-28C5-4E06-B415-57C82E301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Rozmiar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8BF8F2-3D5C-40E8-B6B9-55543C153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&lt;div class="well well-</a:t>
            </a:r>
            <a:r>
              <a:rPr lang="en-US" dirty="0" err="1"/>
              <a:t>sm</a:t>
            </a:r>
            <a:r>
              <a:rPr lang="en-US" dirty="0"/>
              <a:t>"&gt;Small Well&lt;/div&gt;</a:t>
            </a:r>
            <a:br>
              <a:rPr lang="en-US" dirty="0"/>
            </a:br>
            <a:endParaRPr lang="pl-PL" dirty="0"/>
          </a:p>
          <a:p>
            <a:pPr marL="0" indent="0">
              <a:buNone/>
            </a:pPr>
            <a:r>
              <a:rPr lang="en-US" dirty="0"/>
              <a:t>&lt;div class="well well-</a:t>
            </a:r>
            <a:r>
              <a:rPr lang="en-US" dirty="0" err="1"/>
              <a:t>lg</a:t>
            </a:r>
            <a:r>
              <a:rPr lang="en-US" dirty="0"/>
              <a:t>"&gt;Large Well&lt;/div&gt;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35034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</TotalTime>
  <Words>324</Words>
  <Application>Microsoft Office PowerPoint</Application>
  <PresentationFormat>Panoramiczny</PresentationFormat>
  <Paragraphs>51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Tw Cen MT</vt:lpstr>
      <vt:lpstr>Tw Cen MT Condensed</vt:lpstr>
      <vt:lpstr>Wingdings 3</vt:lpstr>
      <vt:lpstr>Integralny</vt:lpstr>
      <vt:lpstr>Jumbotron, Wells, Alerts</vt:lpstr>
      <vt:lpstr>Jumbotron</vt:lpstr>
      <vt:lpstr>Prezentacja programu PowerPoint</vt:lpstr>
      <vt:lpstr>Przykład</vt:lpstr>
      <vt:lpstr>Jumbotron poza kontenerem</vt:lpstr>
      <vt:lpstr>Nagłówek strony</vt:lpstr>
      <vt:lpstr>Wells</vt:lpstr>
      <vt:lpstr>Prezentacja programu PowerPoint</vt:lpstr>
      <vt:lpstr>Rozmiar</vt:lpstr>
      <vt:lpstr>Alerty</vt:lpstr>
      <vt:lpstr>Dodawanie linków</vt:lpstr>
      <vt:lpstr>Alerty z możliwością zamknięcia</vt:lpstr>
      <vt:lpstr>Animowane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Jumbotron, Wells, Alerts</dc:title>
  <dc:creator>Damian Radzik</dc:creator>
  <cp:lastModifiedBy>Damian Radzik</cp:lastModifiedBy>
  <cp:revision>2</cp:revision>
  <dcterms:created xsi:type="dcterms:W3CDTF">2018-04-15T06:49:56Z</dcterms:created>
  <dcterms:modified xsi:type="dcterms:W3CDTF">2018-04-20T08:03:32Z</dcterms:modified>
</cp:coreProperties>
</file>