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D46446E-A05C-47A3-9712-2C5A53A6051C}" type="datetimeFigureOut">
              <a:rPr lang="pl-PL" smtClean="0"/>
              <a:t>20.05.2018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50D-4C12-4F37-B538-0FDA780E5D1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504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446E-A05C-47A3-9712-2C5A53A6051C}" type="datetimeFigureOut">
              <a:rPr lang="pl-PL" smtClean="0"/>
              <a:t>20.05.2018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50D-4C12-4F37-B538-0FDA780E5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1255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446E-A05C-47A3-9712-2C5A53A6051C}" type="datetimeFigureOut">
              <a:rPr lang="pl-PL" smtClean="0"/>
              <a:t>20.05.2018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50D-4C12-4F37-B538-0FDA780E5D1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3700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446E-A05C-47A3-9712-2C5A53A6051C}" type="datetimeFigureOut">
              <a:rPr lang="pl-PL" smtClean="0"/>
              <a:t>20.05.2018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50D-4C12-4F37-B538-0FDA780E5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778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446E-A05C-47A3-9712-2C5A53A6051C}" type="datetimeFigureOut">
              <a:rPr lang="pl-PL" smtClean="0"/>
              <a:t>20.05.2018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50D-4C12-4F37-B538-0FDA780E5D1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61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446E-A05C-47A3-9712-2C5A53A6051C}" type="datetimeFigureOut">
              <a:rPr lang="pl-PL" smtClean="0"/>
              <a:t>20.05.2018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50D-4C12-4F37-B538-0FDA780E5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3954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446E-A05C-47A3-9712-2C5A53A6051C}" type="datetimeFigureOut">
              <a:rPr lang="pl-PL" smtClean="0"/>
              <a:t>20.05.2018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50D-4C12-4F37-B538-0FDA780E5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0492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446E-A05C-47A3-9712-2C5A53A6051C}" type="datetimeFigureOut">
              <a:rPr lang="pl-PL" smtClean="0"/>
              <a:t>20.05.2018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50D-4C12-4F37-B538-0FDA780E5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325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446E-A05C-47A3-9712-2C5A53A6051C}" type="datetimeFigureOut">
              <a:rPr lang="pl-PL" smtClean="0"/>
              <a:t>20.05.2018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50D-4C12-4F37-B538-0FDA780E5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838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446E-A05C-47A3-9712-2C5A53A6051C}" type="datetimeFigureOut">
              <a:rPr lang="pl-PL" smtClean="0"/>
              <a:t>20.05.2018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50D-4C12-4F37-B538-0FDA780E5D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495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6446E-A05C-47A3-9712-2C5A53A6051C}" type="datetimeFigureOut">
              <a:rPr lang="pl-PL" smtClean="0"/>
              <a:t>20.05.2018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8950D-4C12-4F37-B538-0FDA780E5D1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393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D46446E-A05C-47A3-9712-2C5A53A6051C}" type="datetimeFigureOut">
              <a:rPr lang="pl-PL" smtClean="0"/>
              <a:t>20.05.2018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9E8950D-4C12-4F37-B538-0FDA780E5D1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667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A9C06F-DA28-4F3F-85B6-CFCC4D2FD7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Forms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D77BE96-FD31-4470-A239-9600047FB9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9247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365869-71D3-4856-ABAA-049917EA9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72C6B2F5-3589-484A-AE78-BA805B9971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317529"/>
            <a:ext cx="9720262" cy="1959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323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A16A86-E7AD-47E8-9E85-66A55634D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B78ED6-66CD-418F-98AC-6A2083DBD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INPUT FOCUS - Kontur wejścia zostaje usunięty, a </a:t>
            </a:r>
            <a:r>
              <a:rPr lang="pl-PL" dirty="0" err="1"/>
              <a:t>box-shadow</a:t>
            </a:r>
            <a:r>
              <a:rPr lang="pl-PL" dirty="0"/>
              <a:t> zostanie skupiony</a:t>
            </a:r>
          </a:p>
          <a:p>
            <a:pPr marL="0" indent="0">
              <a:buNone/>
            </a:pPr>
            <a:r>
              <a:rPr lang="pl-PL" dirty="0"/>
              <a:t>DISABLED INPUTS- Dodaj wyłączony atrybut, aby wyłączyć pole wprowadzania</a:t>
            </a:r>
          </a:p>
          <a:p>
            <a:pPr marL="0" indent="0">
              <a:buNone/>
            </a:pPr>
            <a:r>
              <a:rPr lang="pl-PL" dirty="0"/>
              <a:t>DISABLED FIELDSETS - Dodaj wyłączony atrybut do zestawu pól, aby wyłączyć wszystkie kontrolki w ramach</a:t>
            </a:r>
          </a:p>
          <a:p>
            <a:pPr marL="0" indent="0">
              <a:buNone/>
            </a:pPr>
            <a:r>
              <a:rPr lang="pl-PL" dirty="0"/>
              <a:t>READONLY INPUTS - Dodaj atrybut </a:t>
            </a:r>
            <a:r>
              <a:rPr lang="pl-PL" dirty="0" err="1"/>
              <a:t>readonly</a:t>
            </a:r>
            <a:r>
              <a:rPr lang="pl-PL" dirty="0"/>
              <a:t> do danych wejściowych, aby uniemożliwić wprowadzanie danych przez użytkownika</a:t>
            </a:r>
          </a:p>
          <a:p>
            <a:pPr marL="0" indent="0">
              <a:buNone/>
            </a:pPr>
            <a:r>
              <a:rPr lang="pl-PL" dirty="0"/>
              <a:t>VALIDATION STATES- </a:t>
            </a:r>
            <a:r>
              <a:rPr lang="pl-PL" dirty="0" err="1"/>
              <a:t>Bootstrap</a:t>
            </a:r>
            <a:r>
              <a:rPr lang="pl-PL" dirty="0"/>
              <a:t> zawiera style sprawdzania poprawności komunikatów o błędach, ostrzeżeniach i sukcesach. Aby użyć, dodaj .</a:t>
            </a:r>
            <a:r>
              <a:rPr lang="pl-PL" dirty="0" err="1"/>
              <a:t>has-warning</a:t>
            </a:r>
            <a:r>
              <a:rPr lang="pl-PL" dirty="0"/>
              <a:t>, .</a:t>
            </a:r>
            <a:r>
              <a:rPr lang="pl-PL" dirty="0" err="1"/>
              <a:t>has</a:t>
            </a:r>
            <a:r>
              <a:rPr lang="pl-PL" dirty="0"/>
              <a:t>-error lub .</a:t>
            </a:r>
            <a:r>
              <a:rPr lang="pl-PL" dirty="0" err="1"/>
              <a:t>has-success</a:t>
            </a:r>
            <a:r>
              <a:rPr lang="pl-PL" dirty="0"/>
              <a:t> do elementu nadrzędnego</a:t>
            </a:r>
          </a:p>
          <a:p>
            <a:pPr marL="0" indent="0">
              <a:buNone/>
            </a:pPr>
            <a:r>
              <a:rPr lang="pl-PL" dirty="0"/>
              <a:t>ICONS - Możesz dodawać ikony opinii z klasą .</a:t>
            </a:r>
            <a:r>
              <a:rPr lang="pl-PL" dirty="0" err="1"/>
              <a:t>has</a:t>
            </a:r>
            <a:r>
              <a:rPr lang="pl-PL" dirty="0"/>
              <a:t>-feedback i ikoną</a:t>
            </a:r>
          </a:p>
          <a:p>
            <a:pPr marL="0" indent="0">
              <a:buNone/>
            </a:pPr>
            <a:r>
              <a:rPr lang="pl-PL" dirty="0"/>
              <a:t>HIDDEN LABELS - Dodaj klasę .</a:t>
            </a:r>
            <a:r>
              <a:rPr lang="pl-PL" dirty="0" err="1"/>
              <a:t>sr</a:t>
            </a:r>
            <a:r>
              <a:rPr lang="pl-PL" dirty="0"/>
              <a:t> tylko na niewidocznych etykietach</a:t>
            </a:r>
          </a:p>
        </p:txBody>
      </p:sp>
    </p:spTree>
    <p:extLst>
      <p:ext uri="{BB962C8B-B14F-4D97-AF65-F5344CB8AC3E}">
        <p14:creationId xmlns:p14="http://schemas.microsoft.com/office/powerpoint/2010/main" val="4007032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43C33F-C1D2-4317-B64D-57C8C5638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342E0F-6B2D-404D-88AE-B2B9250E9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="form-</a:t>
            </a:r>
            <a:r>
              <a:rPr lang="pl-PL" dirty="0" err="1"/>
              <a:t>group</a:t>
            </a:r>
            <a:r>
              <a:rPr lang="pl-PL" dirty="0"/>
              <a:t> </a:t>
            </a:r>
            <a:r>
              <a:rPr lang="pl-PL" dirty="0" err="1"/>
              <a:t>has-success</a:t>
            </a:r>
            <a:r>
              <a:rPr lang="pl-PL" dirty="0"/>
              <a:t> </a:t>
            </a:r>
            <a:r>
              <a:rPr lang="pl-PL" dirty="0" err="1"/>
              <a:t>has</a:t>
            </a:r>
            <a:r>
              <a:rPr lang="pl-PL" dirty="0"/>
              <a:t>-feedback"&gt;</a:t>
            </a:r>
          </a:p>
          <a:p>
            <a:pPr marL="0" indent="0">
              <a:buNone/>
            </a:pPr>
            <a:r>
              <a:rPr lang="pl-PL" dirty="0"/>
              <a:t>      &lt;</a:t>
            </a:r>
            <a:r>
              <a:rPr lang="pl-PL" dirty="0" err="1"/>
              <a:t>label</a:t>
            </a:r>
            <a:r>
              <a:rPr lang="pl-PL" dirty="0"/>
              <a:t> </a:t>
            </a:r>
            <a:r>
              <a:rPr lang="pl-PL" dirty="0" err="1"/>
              <a:t>class</a:t>
            </a:r>
            <a:r>
              <a:rPr lang="pl-PL" dirty="0"/>
              <a:t>="col-sm-2 </a:t>
            </a:r>
            <a:r>
              <a:rPr lang="pl-PL" dirty="0" err="1"/>
              <a:t>control-label</a:t>
            </a:r>
            <a:r>
              <a:rPr lang="pl-PL" dirty="0"/>
              <a:t>" for="</a:t>
            </a:r>
            <a:r>
              <a:rPr lang="pl-PL" dirty="0" err="1"/>
              <a:t>inputSuccess</a:t>
            </a:r>
            <a:r>
              <a:rPr lang="pl-PL" dirty="0"/>
              <a:t>"&gt;Input with </a:t>
            </a:r>
            <a:r>
              <a:rPr lang="pl-PL" dirty="0" err="1"/>
              <a:t>success</a:t>
            </a:r>
            <a:r>
              <a:rPr lang="pl-PL" dirty="0"/>
              <a:t> and </a:t>
            </a:r>
            <a:r>
              <a:rPr lang="pl-PL" dirty="0" err="1"/>
              <a:t>glyphicon</a:t>
            </a:r>
            <a:r>
              <a:rPr lang="pl-PL" dirty="0"/>
              <a:t>&lt;/</a:t>
            </a:r>
            <a:r>
              <a:rPr lang="pl-PL" dirty="0" err="1"/>
              <a:t>label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  &lt;div </a:t>
            </a:r>
            <a:r>
              <a:rPr lang="pl-PL" dirty="0" err="1"/>
              <a:t>class</a:t>
            </a:r>
            <a:r>
              <a:rPr lang="pl-PL" dirty="0"/>
              <a:t>="col-sm-10"&gt;</a:t>
            </a:r>
          </a:p>
          <a:p>
            <a:pPr marL="0" indent="0">
              <a:buNone/>
            </a:pPr>
            <a:r>
              <a:rPr lang="pl-PL" dirty="0"/>
              <a:t>        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text</a:t>
            </a:r>
            <a:r>
              <a:rPr lang="pl-PL" dirty="0"/>
              <a:t>" </a:t>
            </a:r>
            <a:r>
              <a:rPr lang="pl-PL" dirty="0" err="1"/>
              <a:t>class</a:t>
            </a:r>
            <a:r>
              <a:rPr lang="pl-PL" dirty="0"/>
              <a:t>="form-</a:t>
            </a:r>
            <a:r>
              <a:rPr lang="pl-PL" dirty="0" err="1"/>
              <a:t>control</a:t>
            </a:r>
            <a:r>
              <a:rPr lang="pl-PL" dirty="0"/>
              <a:t>" id="</a:t>
            </a:r>
            <a:r>
              <a:rPr lang="pl-PL" dirty="0" err="1"/>
              <a:t>inputSuccess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  &lt;</a:t>
            </a:r>
            <a:r>
              <a:rPr lang="pl-PL" dirty="0" err="1"/>
              <a:t>span</a:t>
            </a:r>
            <a:r>
              <a:rPr lang="pl-PL" dirty="0"/>
              <a:t>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glyphicon</a:t>
            </a:r>
            <a:r>
              <a:rPr lang="pl-PL" dirty="0"/>
              <a:t> </a:t>
            </a:r>
            <a:r>
              <a:rPr lang="pl-PL" dirty="0" err="1"/>
              <a:t>glyphicon</a:t>
            </a:r>
            <a:r>
              <a:rPr lang="pl-PL" dirty="0"/>
              <a:t>-ok form-</a:t>
            </a:r>
            <a:r>
              <a:rPr lang="pl-PL" dirty="0" err="1"/>
              <a:t>control</a:t>
            </a:r>
            <a:r>
              <a:rPr lang="pl-PL" dirty="0"/>
              <a:t>-feedback"&gt;&lt;/</a:t>
            </a:r>
            <a:r>
              <a:rPr lang="pl-PL" dirty="0" err="1"/>
              <a:t>span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  &lt;/div&gt;</a:t>
            </a:r>
          </a:p>
          <a:p>
            <a:pPr marL="0" indent="0">
              <a:buNone/>
            </a:pPr>
            <a:r>
              <a:rPr lang="pl-PL" dirty="0"/>
              <a:t>    &lt;/div&gt;</a:t>
            </a:r>
          </a:p>
        </p:txBody>
      </p:sp>
    </p:spTree>
    <p:extLst>
      <p:ext uri="{BB962C8B-B14F-4D97-AF65-F5344CB8AC3E}">
        <p14:creationId xmlns:p14="http://schemas.microsoft.com/office/powerpoint/2010/main" val="3241087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69D6CE-17DA-49CD-ACEF-C7B1B4ECC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Rozmiar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ADCF55-BD17-4F9D-9E18-A1CE0EAEF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Ustaw wysokość elementów wejściowych za pomocą klas takich jak .</a:t>
            </a:r>
            <a:r>
              <a:rPr lang="pl-PL" dirty="0" err="1"/>
              <a:t>input-lg</a:t>
            </a:r>
            <a:r>
              <a:rPr lang="pl-PL" dirty="0"/>
              <a:t> i .</a:t>
            </a:r>
            <a:r>
              <a:rPr lang="pl-PL" dirty="0" err="1"/>
              <a:t>input-sm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Ustaw szerokość elementów za pomocą klas kolumn siatki, takich jak .col-</a:t>
            </a:r>
            <a:r>
              <a:rPr lang="pl-PL" dirty="0" err="1"/>
              <a:t>lg</a:t>
            </a:r>
            <a:r>
              <a:rPr lang="pl-PL" dirty="0"/>
              <a:t>- * i .col-</a:t>
            </a:r>
            <a:r>
              <a:rPr lang="pl-PL" dirty="0" err="1"/>
              <a:t>sm</a:t>
            </a:r>
            <a:r>
              <a:rPr lang="pl-PL" dirty="0"/>
              <a:t>- *</a:t>
            </a:r>
          </a:p>
        </p:txBody>
      </p:sp>
    </p:spTree>
    <p:extLst>
      <p:ext uri="{BB962C8B-B14F-4D97-AF65-F5344CB8AC3E}">
        <p14:creationId xmlns:p14="http://schemas.microsoft.com/office/powerpoint/2010/main" val="697764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A7BC76-827B-4966-BA4B-529477ADF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Domyślne ustawienia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7B2440-8E27-4990-ABB1-818DF96D6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Wszystkie tekstowe elementy &lt;</a:t>
            </a:r>
            <a:r>
              <a:rPr lang="pl-PL" dirty="0" err="1"/>
              <a:t>input</a:t>
            </a:r>
            <a:r>
              <a:rPr lang="pl-PL" dirty="0"/>
              <a:t>&gt;, &lt;</a:t>
            </a:r>
            <a:r>
              <a:rPr lang="pl-PL" dirty="0" err="1"/>
              <a:t>textarea</a:t>
            </a:r>
            <a:r>
              <a:rPr lang="pl-PL" dirty="0"/>
              <a:t>&gt; i &lt;</a:t>
            </a:r>
            <a:r>
              <a:rPr lang="pl-PL" dirty="0" err="1"/>
              <a:t>select</a:t>
            </a:r>
            <a:r>
              <a:rPr lang="pl-PL" dirty="0"/>
              <a:t>&gt; z klasą .form-</a:t>
            </a:r>
            <a:r>
              <a:rPr lang="pl-PL" dirty="0" err="1"/>
              <a:t>control</a:t>
            </a:r>
            <a:r>
              <a:rPr lang="pl-PL" dirty="0"/>
              <a:t> mają szerokość 100%.</a:t>
            </a:r>
          </a:p>
        </p:txBody>
      </p:sp>
    </p:spTree>
    <p:extLst>
      <p:ext uri="{BB962C8B-B14F-4D97-AF65-F5344CB8AC3E}">
        <p14:creationId xmlns:p14="http://schemas.microsoft.com/office/powerpoint/2010/main" val="417437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7A4B2F-D797-4248-A3CD-448E1331E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C60EE7-D4F5-495C-9F32-B2E2DDAF3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 err="1"/>
              <a:t>Bootstrap</a:t>
            </a:r>
            <a:r>
              <a:rPr lang="pl-PL" dirty="0"/>
              <a:t> udostępnia trzy typy układów formularzy: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Forma pionowa (domyślnie)</a:t>
            </a:r>
          </a:p>
          <a:p>
            <a:pPr marL="0" indent="0">
              <a:buNone/>
            </a:pPr>
            <a:r>
              <a:rPr lang="pl-PL" dirty="0"/>
              <a:t>Forma pozioma</a:t>
            </a:r>
          </a:p>
          <a:p>
            <a:pPr marL="0" indent="0">
              <a:buNone/>
            </a:pPr>
            <a:r>
              <a:rPr lang="pl-PL" dirty="0"/>
              <a:t>Formularz </a:t>
            </a:r>
            <a:r>
              <a:rPr lang="pl-PL" dirty="0" err="1"/>
              <a:t>inline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Standardowe reguły dla wszystkich trzech układów formularzy: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Zawijanie etykiet i formantów w &lt;div </a:t>
            </a:r>
            <a:r>
              <a:rPr lang="pl-PL" dirty="0" err="1"/>
              <a:t>class</a:t>
            </a:r>
            <a:r>
              <a:rPr lang="pl-PL" dirty="0"/>
              <a:t> = "form-</a:t>
            </a:r>
            <a:r>
              <a:rPr lang="pl-PL" dirty="0" err="1"/>
              <a:t>group</a:t>
            </a:r>
            <a:r>
              <a:rPr lang="pl-PL" dirty="0"/>
              <a:t>"&gt; (wymagane dla optymalnego odstępu)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Dodaj klasę .form-</a:t>
            </a:r>
            <a:r>
              <a:rPr lang="pl-PL" dirty="0" err="1"/>
              <a:t>control</a:t>
            </a:r>
            <a:r>
              <a:rPr lang="pl-PL" dirty="0"/>
              <a:t> do wszystkich tekstowych &lt;</a:t>
            </a:r>
            <a:r>
              <a:rPr lang="pl-PL" dirty="0" err="1"/>
              <a:t>input</a:t>
            </a:r>
            <a:r>
              <a:rPr lang="pl-PL" dirty="0"/>
              <a:t>&gt;, &lt;</a:t>
            </a:r>
            <a:r>
              <a:rPr lang="pl-PL" dirty="0" err="1"/>
              <a:t>textarea</a:t>
            </a:r>
            <a:r>
              <a:rPr lang="pl-PL" dirty="0"/>
              <a:t>&gt; i &lt;</a:t>
            </a:r>
            <a:r>
              <a:rPr lang="pl-PL" dirty="0" err="1"/>
              <a:t>select</a:t>
            </a:r>
            <a:r>
              <a:rPr lang="pl-PL" dirty="0"/>
              <a:t>&gt; elementów</a:t>
            </a:r>
          </a:p>
        </p:txBody>
      </p:sp>
    </p:spTree>
    <p:extLst>
      <p:ext uri="{BB962C8B-B14F-4D97-AF65-F5344CB8AC3E}">
        <p14:creationId xmlns:p14="http://schemas.microsoft.com/office/powerpoint/2010/main" val="1797114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A11505-3CA6-4A34-8E2D-11D6EE124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F4058BC2-37B4-46FD-854A-C07A68168E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8444" y="2773362"/>
            <a:ext cx="619125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227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CBF13B-E299-422F-94D1-883304D01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447F27F-441B-41DF-A8A8-D6F82E78E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 &lt;form </a:t>
            </a:r>
            <a:r>
              <a:rPr lang="pl-PL" dirty="0" err="1"/>
              <a:t>action</a:t>
            </a:r>
            <a:r>
              <a:rPr lang="pl-PL" dirty="0"/>
              <a:t>="/</a:t>
            </a:r>
            <a:r>
              <a:rPr lang="pl-PL" dirty="0" err="1"/>
              <a:t>action_page.php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&lt;div </a:t>
            </a:r>
            <a:r>
              <a:rPr lang="pl-PL" dirty="0" err="1"/>
              <a:t>class</a:t>
            </a:r>
            <a:r>
              <a:rPr lang="pl-PL" dirty="0"/>
              <a:t>="form-</a:t>
            </a:r>
            <a:r>
              <a:rPr lang="pl-PL" dirty="0" err="1"/>
              <a:t>group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&lt;</a:t>
            </a:r>
            <a:r>
              <a:rPr lang="pl-PL" dirty="0" err="1"/>
              <a:t>label</a:t>
            </a:r>
            <a:r>
              <a:rPr lang="pl-PL" dirty="0"/>
              <a:t> for="email"&gt;Email:&lt;/</a:t>
            </a:r>
            <a:r>
              <a:rPr lang="pl-PL" dirty="0" err="1"/>
              <a:t>label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  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="email" </a:t>
            </a:r>
            <a:r>
              <a:rPr lang="pl-PL" dirty="0" err="1"/>
              <a:t>class</a:t>
            </a:r>
            <a:r>
              <a:rPr lang="pl-PL" dirty="0"/>
              <a:t>="form-</a:t>
            </a:r>
            <a:r>
              <a:rPr lang="pl-PL" dirty="0" err="1"/>
              <a:t>control</a:t>
            </a:r>
            <a:r>
              <a:rPr lang="pl-PL" dirty="0"/>
              <a:t>" id="email" </a:t>
            </a:r>
            <a:r>
              <a:rPr lang="pl-PL" dirty="0" err="1"/>
              <a:t>placeholder</a:t>
            </a:r>
            <a:r>
              <a:rPr lang="pl-PL" dirty="0"/>
              <a:t>="email" </a:t>
            </a:r>
            <a:r>
              <a:rPr lang="pl-PL" dirty="0" err="1"/>
              <a:t>name</a:t>
            </a:r>
            <a:r>
              <a:rPr lang="pl-PL" dirty="0"/>
              <a:t>="email"&gt;</a:t>
            </a:r>
          </a:p>
          <a:p>
            <a:pPr marL="0" indent="0">
              <a:buNone/>
            </a:pPr>
            <a:r>
              <a:rPr lang="pl-PL" dirty="0"/>
              <a:t>    &lt;/div&gt;</a:t>
            </a:r>
          </a:p>
          <a:p>
            <a:pPr marL="0" indent="0">
              <a:buNone/>
            </a:pPr>
            <a:r>
              <a:rPr lang="pl-PL" dirty="0"/>
              <a:t>    &lt;div </a:t>
            </a:r>
            <a:r>
              <a:rPr lang="pl-PL" dirty="0" err="1"/>
              <a:t>class</a:t>
            </a:r>
            <a:r>
              <a:rPr lang="pl-PL" dirty="0"/>
              <a:t>="form-</a:t>
            </a:r>
            <a:r>
              <a:rPr lang="pl-PL" dirty="0" err="1"/>
              <a:t>group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&lt;</a:t>
            </a:r>
            <a:r>
              <a:rPr lang="pl-PL" dirty="0" err="1"/>
              <a:t>label</a:t>
            </a:r>
            <a:r>
              <a:rPr lang="pl-PL" dirty="0"/>
              <a:t> for="</a:t>
            </a:r>
            <a:r>
              <a:rPr lang="pl-PL" dirty="0" err="1"/>
              <a:t>pwd</a:t>
            </a:r>
            <a:r>
              <a:rPr lang="pl-PL" dirty="0"/>
              <a:t>"&gt;Hasło:&lt;/</a:t>
            </a:r>
            <a:r>
              <a:rPr lang="pl-PL" dirty="0" err="1"/>
              <a:t>label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  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password</a:t>
            </a:r>
            <a:r>
              <a:rPr lang="pl-PL" dirty="0"/>
              <a:t>" </a:t>
            </a:r>
            <a:r>
              <a:rPr lang="pl-PL" dirty="0" err="1"/>
              <a:t>class</a:t>
            </a:r>
            <a:r>
              <a:rPr lang="pl-PL" dirty="0"/>
              <a:t>="form-</a:t>
            </a:r>
            <a:r>
              <a:rPr lang="pl-PL" dirty="0" err="1"/>
              <a:t>control</a:t>
            </a:r>
            <a:r>
              <a:rPr lang="pl-PL" dirty="0"/>
              <a:t>" id="</a:t>
            </a:r>
            <a:r>
              <a:rPr lang="pl-PL" dirty="0" err="1"/>
              <a:t>pwd</a:t>
            </a:r>
            <a:r>
              <a:rPr lang="pl-PL" dirty="0"/>
              <a:t>" </a:t>
            </a:r>
            <a:r>
              <a:rPr lang="pl-PL" dirty="0" err="1"/>
              <a:t>placeholder</a:t>
            </a:r>
            <a:r>
              <a:rPr lang="pl-PL" dirty="0"/>
              <a:t>="</a:t>
            </a:r>
            <a:r>
              <a:rPr lang="pl-PL" dirty="0" err="1"/>
              <a:t>password</a:t>
            </a:r>
            <a:r>
              <a:rPr lang="pl-PL" dirty="0"/>
              <a:t>" </a:t>
            </a:r>
            <a:r>
              <a:rPr lang="pl-PL" dirty="0" err="1"/>
              <a:t>name</a:t>
            </a:r>
            <a:r>
              <a:rPr lang="pl-PL" dirty="0"/>
              <a:t>="</a:t>
            </a:r>
            <a:r>
              <a:rPr lang="pl-PL" dirty="0" err="1"/>
              <a:t>pwd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&lt;/div&gt;</a:t>
            </a:r>
          </a:p>
          <a:p>
            <a:pPr marL="0" indent="0">
              <a:buNone/>
            </a:pPr>
            <a:r>
              <a:rPr lang="pl-PL" dirty="0"/>
              <a:t>    &lt;div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checkbox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    &lt;</a:t>
            </a:r>
            <a:r>
              <a:rPr lang="pl-PL" dirty="0" err="1"/>
              <a:t>label</a:t>
            </a:r>
            <a:r>
              <a:rPr lang="pl-PL" dirty="0"/>
              <a:t>&gt;&lt;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checkbox</a:t>
            </a:r>
            <a:r>
              <a:rPr lang="pl-PL" dirty="0"/>
              <a:t>" </a:t>
            </a:r>
            <a:r>
              <a:rPr lang="pl-PL" dirty="0" err="1"/>
              <a:t>name</a:t>
            </a:r>
            <a:r>
              <a:rPr lang="pl-PL" dirty="0"/>
              <a:t>="</a:t>
            </a:r>
            <a:r>
              <a:rPr lang="pl-PL" dirty="0" err="1"/>
              <a:t>remember</a:t>
            </a:r>
            <a:r>
              <a:rPr lang="pl-PL" dirty="0"/>
              <a:t>"&gt; Zapamiętaj mnie&lt;/</a:t>
            </a:r>
            <a:r>
              <a:rPr lang="pl-PL" dirty="0" err="1"/>
              <a:t>label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&lt;/div&gt;</a:t>
            </a:r>
          </a:p>
          <a:p>
            <a:pPr marL="0" indent="0">
              <a:buNone/>
            </a:pPr>
            <a:r>
              <a:rPr lang="pl-PL" dirty="0"/>
              <a:t>    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submit</a:t>
            </a:r>
            <a:r>
              <a:rPr lang="pl-PL" dirty="0"/>
              <a:t>" 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btn</a:t>
            </a:r>
            <a:r>
              <a:rPr lang="pl-PL" dirty="0"/>
              <a:t> </a:t>
            </a:r>
            <a:r>
              <a:rPr lang="pl-PL" dirty="0" err="1"/>
              <a:t>btn-default</a:t>
            </a:r>
            <a:r>
              <a:rPr lang="pl-PL" dirty="0"/>
              <a:t>"&gt;Wyślij&lt;/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&lt;/form&gt;</a:t>
            </a:r>
          </a:p>
        </p:txBody>
      </p:sp>
    </p:spTree>
    <p:extLst>
      <p:ext uri="{BB962C8B-B14F-4D97-AF65-F5344CB8AC3E}">
        <p14:creationId xmlns:p14="http://schemas.microsoft.com/office/powerpoint/2010/main" val="1025526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26A651-B167-4477-B523-7CEDBF3B6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Inline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F38686B2-B5D6-4D35-AC50-8217A8AD72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2119" y="4073525"/>
            <a:ext cx="8343900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353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F9DCC-ADD4-40A4-8F6B-6DA354602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Inline</a:t>
            </a:r>
            <a:r>
              <a:rPr lang="pl-PL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853EB9-1BBD-4060-AAC3-7F59A0ED1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&lt;form class="form-inline" action="/</a:t>
            </a:r>
            <a:r>
              <a:rPr lang="en-US" dirty="0" err="1"/>
              <a:t>action_page.php</a:t>
            </a:r>
            <a:r>
              <a:rPr lang="en-US" dirty="0"/>
              <a:t>"&gt;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5770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EEDB02-BD23-495F-A92C-AEAC4084C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Horlizontal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BF846B5A-44E3-4A4E-9174-99D0AC617F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78956" y="3173412"/>
            <a:ext cx="561022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554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736271-DF11-4026-A80A-0E9C6FA0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2A4732-5C8F-43C2-8FBC-B377B75DC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Dodaj klasę .form-</a:t>
            </a:r>
            <a:r>
              <a:rPr lang="pl-PL" dirty="0" err="1"/>
              <a:t>horizontal</a:t>
            </a:r>
            <a:r>
              <a:rPr lang="pl-PL" dirty="0"/>
              <a:t> do elementu &lt;form&gt;</a:t>
            </a:r>
          </a:p>
          <a:p>
            <a:pPr marL="0" indent="0">
              <a:buNone/>
            </a:pPr>
            <a:r>
              <a:rPr lang="pl-PL" dirty="0"/>
              <a:t>Dodaj klasę .</a:t>
            </a:r>
            <a:r>
              <a:rPr lang="pl-PL" dirty="0" err="1"/>
              <a:t>control-label</a:t>
            </a:r>
            <a:r>
              <a:rPr lang="pl-PL" dirty="0"/>
              <a:t> do wszystkich elementów &lt;</a:t>
            </a:r>
            <a:r>
              <a:rPr lang="pl-PL" dirty="0" err="1"/>
              <a:t>label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0317450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</TotalTime>
  <Words>470</Words>
  <Application>Microsoft Office PowerPoint</Application>
  <PresentationFormat>Panoramiczny</PresentationFormat>
  <Paragraphs>53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Integralny</vt:lpstr>
      <vt:lpstr>Forms</vt:lpstr>
      <vt:lpstr>Domyślne ustawienia</vt:lpstr>
      <vt:lpstr>Prezentacja programu PowerPoint</vt:lpstr>
      <vt:lpstr>Przykład</vt:lpstr>
      <vt:lpstr>Przykład</vt:lpstr>
      <vt:lpstr>Inline</vt:lpstr>
      <vt:lpstr>Inline </vt:lpstr>
      <vt:lpstr>Horlizontal</vt:lpstr>
      <vt:lpstr>Prezentacja programu PowerPoint</vt:lpstr>
      <vt:lpstr>Prezentacja programu PowerPoint</vt:lpstr>
      <vt:lpstr>Prezentacja programu PowerPoint</vt:lpstr>
      <vt:lpstr>Prezentacja programu PowerPoint</vt:lpstr>
      <vt:lpstr>Rozmiar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Forms</dc:title>
  <dc:creator>Damian Radzik</dc:creator>
  <cp:lastModifiedBy>Damian Radzik</cp:lastModifiedBy>
  <cp:revision>3</cp:revision>
  <dcterms:created xsi:type="dcterms:W3CDTF">2018-05-20T16:08:30Z</dcterms:created>
  <dcterms:modified xsi:type="dcterms:W3CDTF">2018-05-20T16:33:03Z</dcterms:modified>
</cp:coreProperties>
</file>