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DC9AF815-6DE7-49C0-A07E-A84FDC9942BD}" type="datetimeFigureOut">
              <a:rPr lang="pl-PL" smtClean="0"/>
              <a:t>10.05.2018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6DBA9-9B41-4D75-B2CC-3E92DC14E698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6516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AF815-6DE7-49C0-A07E-A84FDC9942BD}" type="datetimeFigureOut">
              <a:rPr lang="pl-PL" smtClean="0"/>
              <a:t>10.05.2018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6DBA9-9B41-4D75-B2CC-3E92DC14E69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54682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AF815-6DE7-49C0-A07E-A84FDC9942BD}" type="datetimeFigureOut">
              <a:rPr lang="pl-PL" smtClean="0"/>
              <a:t>10.05.2018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6DBA9-9B41-4D75-B2CC-3E92DC14E698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9755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AF815-6DE7-49C0-A07E-A84FDC9942BD}" type="datetimeFigureOut">
              <a:rPr lang="pl-PL" smtClean="0"/>
              <a:t>10.05.2018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6DBA9-9B41-4D75-B2CC-3E92DC14E69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78265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AF815-6DE7-49C0-A07E-A84FDC9942BD}" type="datetimeFigureOut">
              <a:rPr lang="pl-PL" smtClean="0"/>
              <a:t>10.05.2018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6DBA9-9B41-4D75-B2CC-3E92DC14E698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7852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AF815-6DE7-49C0-A07E-A84FDC9942BD}" type="datetimeFigureOut">
              <a:rPr lang="pl-PL" smtClean="0"/>
              <a:t>10.05.2018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6DBA9-9B41-4D75-B2CC-3E92DC14E69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5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AF815-6DE7-49C0-A07E-A84FDC9942BD}" type="datetimeFigureOut">
              <a:rPr lang="pl-PL" smtClean="0"/>
              <a:t>10.05.2018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6DBA9-9B41-4D75-B2CC-3E92DC14E69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95836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AF815-6DE7-49C0-A07E-A84FDC9942BD}" type="datetimeFigureOut">
              <a:rPr lang="pl-PL" smtClean="0"/>
              <a:t>10.05.2018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6DBA9-9B41-4D75-B2CC-3E92DC14E69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24910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AF815-6DE7-49C0-A07E-A84FDC9942BD}" type="datetimeFigureOut">
              <a:rPr lang="pl-PL" smtClean="0"/>
              <a:t>10.05.2018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6DBA9-9B41-4D75-B2CC-3E92DC14E69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36747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AF815-6DE7-49C0-A07E-A84FDC9942BD}" type="datetimeFigureOut">
              <a:rPr lang="pl-PL" smtClean="0"/>
              <a:t>10.05.2018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6DBA9-9B41-4D75-B2CC-3E92DC14E69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21812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AF815-6DE7-49C0-A07E-A84FDC9942BD}" type="datetimeFigureOut">
              <a:rPr lang="pl-PL" smtClean="0"/>
              <a:t>10.05.2018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6DBA9-9B41-4D75-B2CC-3E92DC14E698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981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C9AF815-6DE7-49C0-A07E-A84FDC9942BD}" type="datetimeFigureOut">
              <a:rPr lang="pl-PL" smtClean="0"/>
              <a:t>10.05.2018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06E6DBA9-9B41-4D75-B2CC-3E92DC14E698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5959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26A9122-69D6-4C50-BB7B-668F0FD3699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err="1"/>
              <a:t>Dropdown</a:t>
            </a:r>
            <a:endParaRPr lang="pl-PL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F045B140-46B3-45CC-91B9-0D067E582F9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842995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7CB91EE0-2818-47EB-9239-510686BB09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1C04EFE5-2082-4131-9533-AC8555F61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err="1"/>
              <a:t>Collapse</a:t>
            </a:r>
            <a:r>
              <a:rPr lang="pl-PL" dirty="0"/>
              <a:t> są przydatne, gdy chcemy ukryć i pokazać dużą ilość treści.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A6C1715B-6A95-430D-99A1-81A9E14DC5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2890" y="3049748"/>
            <a:ext cx="10186219" cy="951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50117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5FC856D-28F3-40E1-A4AB-90338DF56D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7AC7E5E-7BB3-49F6-82FF-9C21441A1E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&lt;button data-toggle="collapse" data-target="#demo"&gt;Collapsible&lt;/button&gt;</a:t>
            </a:r>
            <a:br>
              <a:rPr lang="en-US" dirty="0"/>
            </a:br>
            <a:br>
              <a:rPr lang="en-US" dirty="0"/>
            </a:br>
            <a:r>
              <a:rPr lang="en-US" dirty="0"/>
              <a:t>&lt;div id="demo" class="collapse"&gt;</a:t>
            </a:r>
            <a:br>
              <a:rPr lang="en-US" dirty="0"/>
            </a:br>
            <a:r>
              <a:rPr lang="en-US" dirty="0"/>
              <a:t>Lorem ipsum dolor text....</a:t>
            </a:r>
            <a:br>
              <a:rPr lang="en-US" dirty="0"/>
            </a:br>
            <a:r>
              <a:rPr lang="en-US" dirty="0"/>
              <a:t>&lt;/div&gt;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470043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6A279E7-EBCF-42F3-9913-874FED3842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Wyjaśnienie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DBD6735-A8C9-4518-8555-8C80E8F5C0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Klasa .</a:t>
            </a:r>
            <a:r>
              <a:rPr lang="pl-PL" dirty="0" err="1"/>
              <a:t>collapse</a:t>
            </a:r>
            <a:r>
              <a:rPr lang="pl-PL" dirty="0"/>
              <a:t> wskazuje na element zwijany (&lt;div&gt; w naszym przykładzie); jest to treść, która będzie wyświetlana lub ukrywana za pomocą kliknięcia przycisku.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Aby kontrolować (pokazywać / ukrywać) zwijaną zawartość, dodaj atrybut data-</a:t>
            </a:r>
            <a:r>
              <a:rPr lang="pl-PL" dirty="0" err="1"/>
              <a:t>toggle</a:t>
            </a:r>
            <a:r>
              <a:rPr lang="pl-PL" dirty="0"/>
              <a:t> = "</a:t>
            </a:r>
            <a:r>
              <a:rPr lang="pl-PL" dirty="0" err="1"/>
              <a:t>collapse</a:t>
            </a:r>
            <a:r>
              <a:rPr lang="pl-PL" dirty="0"/>
              <a:t>" do elementu &lt;a&gt; lub &lt;</a:t>
            </a:r>
            <a:r>
              <a:rPr lang="pl-PL" dirty="0" err="1"/>
              <a:t>button</a:t>
            </a:r>
            <a:r>
              <a:rPr lang="pl-PL" dirty="0"/>
              <a:t>&gt;. Następnie dodaj atrybut data-target = "# id", aby połączyć przycisk ze składaną treścią (&lt;div id = "demo"&gt;).</a:t>
            </a:r>
          </a:p>
        </p:txBody>
      </p:sp>
    </p:spTree>
    <p:extLst>
      <p:ext uri="{BB962C8B-B14F-4D97-AF65-F5344CB8AC3E}">
        <p14:creationId xmlns:p14="http://schemas.microsoft.com/office/powerpoint/2010/main" val="9345980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6DF0A99-109C-43AB-89AB-5A46E8BD55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Panel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33EBCAF-709C-4481-B8DF-75AD0F9E67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&lt;div </a:t>
            </a:r>
            <a:r>
              <a:rPr lang="pl-PL" dirty="0" err="1"/>
              <a:t>class</a:t>
            </a:r>
            <a:r>
              <a:rPr lang="pl-PL" dirty="0"/>
              <a:t>="panel-</a:t>
            </a:r>
            <a:r>
              <a:rPr lang="pl-PL" dirty="0" err="1"/>
              <a:t>group</a:t>
            </a:r>
            <a:r>
              <a:rPr lang="pl-PL" dirty="0"/>
              <a:t>"&gt;</a:t>
            </a:r>
            <a:br>
              <a:rPr lang="pl-PL" dirty="0"/>
            </a:br>
            <a:r>
              <a:rPr lang="pl-PL" dirty="0"/>
              <a:t>  &lt;div </a:t>
            </a:r>
            <a:r>
              <a:rPr lang="pl-PL" dirty="0" err="1"/>
              <a:t>class</a:t>
            </a:r>
            <a:r>
              <a:rPr lang="pl-PL" dirty="0"/>
              <a:t>="panel panel-</a:t>
            </a:r>
            <a:r>
              <a:rPr lang="pl-PL" dirty="0" err="1"/>
              <a:t>default</a:t>
            </a:r>
            <a:r>
              <a:rPr lang="pl-PL" dirty="0"/>
              <a:t>"&gt;</a:t>
            </a:r>
            <a:br>
              <a:rPr lang="pl-PL" dirty="0"/>
            </a:br>
            <a:r>
              <a:rPr lang="pl-PL" dirty="0"/>
              <a:t>    &lt;div </a:t>
            </a:r>
            <a:r>
              <a:rPr lang="pl-PL" dirty="0" err="1"/>
              <a:t>class</a:t>
            </a:r>
            <a:r>
              <a:rPr lang="pl-PL" dirty="0"/>
              <a:t>="panel-</a:t>
            </a:r>
            <a:r>
              <a:rPr lang="pl-PL" dirty="0" err="1"/>
              <a:t>heading</a:t>
            </a:r>
            <a:r>
              <a:rPr lang="pl-PL" dirty="0"/>
              <a:t>"&gt;</a:t>
            </a:r>
            <a:br>
              <a:rPr lang="pl-PL" dirty="0"/>
            </a:br>
            <a:r>
              <a:rPr lang="pl-PL" dirty="0"/>
              <a:t>      &lt;h4 </a:t>
            </a:r>
            <a:r>
              <a:rPr lang="pl-PL" dirty="0" err="1"/>
              <a:t>class</a:t>
            </a:r>
            <a:r>
              <a:rPr lang="pl-PL" dirty="0"/>
              <a:t>="panel-</a:t>
            </a:r>
            <a:r>
              <a:rPr lang="pl-PL" dirty="0" err="1"/>
              <a:t>title</a:t>
            </a:r>
            <a:r>
              <a:rPr lang="pl-PL" dirty="0"/>
              <a:t>"&gt;</a:t>
            </a:r>
            <a:br>
              <a:rPr lang="pl-PL" dirty="0"/>
            </a:br>
            <a:r>
              <a:rPr lang="pl-PL" dirty="0"/>
              <a:t>        &lt;a data-</a:t>
            </a:r>
            <a:r>
              <a:rPr lang="pl-PL" dirty="0" err="1"/>
              <a:t>toggle</a:t>
            </a:r>
            <a:r>
              <a:rPr lang="pl-PL" dirty="0"/>
              <a:t>="</a:t>
            </a:r>
            <a:r>
              <a:rPr lang="pl-PL" dirty="0" err="1"/>
              <a:t>collapse</a:t>
            </a:r>
            <a:r>
              <a:rPr lang="pl-PL" dirty="0"/>
              <a:t>" </a:t>
            </a:r>
            <a:r>
              <a:rPr lang="pl-PL" dirty="0" err="1"/>
              <a:t>href</a:t>
            </a:r>
            <a:r>
              <a:rPr lang="pl-PL" dirty="0"/>
              <a:t>="#collapse1"&gt;</a:t>
            </a:r>
            <a:r>
              <a:rPr lang="pl-PL" dirty="0" err="1"/>
              <a:t>Collapsible</a:t>
            </a:r>
            <a:r>
              <a:rPr lang="pl-PL" dirty="0"/>
              <a:t> panel&lt;/a&gt;</a:t>
            </a:r>
            <a:br>
              <a:rPr lang="pl-PL" dirty="0"/>
            </a:br>
            <a:r>
              <a:rPr lang="pl-PL" dirty="0"/>
              <a:t>      &lt;/h4&gt;</a:t>
            </a:r>
            <a:br>
              <a:rPr lang="pl-PL" dirty="0"/>
            </a:br>
            <a:r>
              <a:rPr lang="pl-PL" dirty="0"/>
              <a:t>    &lt;/div&gt;</a:t>
            </a:r>
            <a:br>
              <a:rPr lang="pl-PL" dirty="0"/>
            </a:br>
            <a:r>
              <a:rPr lang="pl-PL" dirty="0"/>
              <a:t>    &lt;div id="collapse1" </a:t>
            </a:r>
            <a:r>
              <a:rPr lang="pl-PL" dirty="0" err="1"/>
              <a:t>class</a:t>
            </a:r>
            <a:r>
              <a:rPr lang="pl-PL" dirty="0"/>
              <a:t>="panel-</a:t>
            </a:r>
            <a:r>
              <a:rPr lang="pl-PL" dirty="0" err="1"/>
              <a:t>collapse</a:t>
            </a:r>
            <a:r>
              <a:rPr lang="pl-PL" dirty="0"/>
              <a:t> </a:t>
            </a:r>
            <a:r>
              <a:rPr lang="pl-PL" dirty="0" err="1"/>
              <a:t>collapse</a:t>
            </a:r>
            <a:r>
              <a:rPr lang="pl-PL" dirty="0"/>
              <a:t>"&gt;</a:t>
            </a:r>
            <a:br>
              <a:rPr lang="pl-PL" dirty="0"/>
            </a:br>
            <a:r>
              <a:rPr lang="pl-PL" dirty="0"/>
              <a:t>      &lt;div </a:t>
            </a:r>
            <a:r>
              <a:rPr lang="pl-PL" dirty="0" err="1"/>
              <a:t>class</a:t>
            </a:r>
            <a:r>
              <a:rPr lang="pl-PL" dirty="0"/>
              <a:t>="panel-body"&gt;Panel Body&lt;/div&gt;</a:t>
            </a:r>
            <a:br>
              <a:rPr lang="pl-PL" dirty="0"/>
            </a:br>
            <a:r>
              <a:rPr lang="pl-PL" dirty="0"/>
              <a:t>      &lt;div </a:t>
            </a:r>
            <a:r>
              <a:rPr lang="pl-PL" dirty="0" err="1"/>
              <a:t>class</a:t>
            </a:r>
            <a:r>
              <a:rPr lang="pl-PL" dirty="0"/>
              <a:t>="panel-</a:t>
            </a:r>
            <a:r>
              <a:rPr lang="pl-PL" dirty="0" err="1"/>
              <a:t>footer</a:t>
            </a:r>
            <a:r>
              <a:rPr lang="pl-PL" dirty="0"/>
              <a:t>"&gt;Panel </a:t>
            </a:r>
            <a:r>
              <a:rPr lang="pl-PL" dirty="0" err="1"/>
              <a:t>Footer</a:t>
            </a:r>
            <a:r>
              <a:rPr lang="pl-PL" dirty="0"/>
              <a:t>&lt;/div&gt;</a:t>
            </a:r>
            <a:br>
              <a:rPr lang="pl-PL" dirty="0"/>
            </a:br>
            <a:r>
              <a:rPr lang="pl-PL" dirty="0"/>
              <a:t>    &lt;/div&gt;</a:t>
            </a:r>
            <a:br>
              <a:rPr lang="pl-PL" dirty="0"/>
            </a:br>
            <a:r>
              <a:rPr lang="pl-PL" dirty="0"/>
              <a:t>  &lt;/div&gt;</a:t>
            </a:r>
            <a:br>
              <a:rPr lang="pl-PL" dirty="0"/>
            </a:br>
            <a:r>
              <a:rPr lang="pl-PL" dirty="0"/>
              <a:t>&lt;/div&gt;</a:t>
            </a:r>
          </a:p>
        </p:txBody>
      </p:sp>
    </p:spTree>
    <p:extLst>
      <p:ext uri="{BB962C8B-B14F-4D97-AF65-F5344CB8AC3E}">
        <p14:creationId xmlns:p14="http://schemas.microsoft.com/office/powerpoint/2010/main" val="7594216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E15FB0E-4E1F-4EDB-8C29-F7D808E8E2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Harmonijka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2FA07DA-8A24-405F-9D63-AA5E1D9BD13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pl-PL" dirty="0"/>
              <a:t>&lt;div 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container</a:t>
            </a:r>
            <a:r>
              <a:rPr lang="pl-PL" dirty="0"/>
              <a:t>"&gt;</a:t>
            </a:r>
          </a:p>
          <a:p>
            <a:pPr marL="0" indent="0">
              <a:buNone/>
            </a:pPr>
            <a:r>
              <a:rPr lang="pl-PL" dirty="0"/>
              <a:t>  &lt;div </a:t>
            </a:r>
            <a:r>
              <a:rPr lang="pl-PL" dirty="0" err="1"/>
              <a:t>class</a:t>
            </a:r>
            <a:r>
              <a:rPr lang="pl-PL" dirty="0"/>
              <a:t>="panel-</a:t>
            </a:r>
            <a:r>
              <a:rPr lang="pl-PL" dirty="0" err="1"/>
              <a:t>group</a:t>
            </a:r>
            <a:r>
              <a:rPr lang="pl-PL" dirty="0"/>
              <a:t>" id="</a:t>
            </a:r>
            <a:r>
              <a:rPr lang="pl-PL" dirty="0" err="1"/>
              <a:t>accordion</a:t>
            </a:r>
            <a:r>
              <a:rPr lang="pl-PL" dirty="0"/>
              <a:t>"&gt;</a:t>
            </a:r>
          </a:p>
          <a:p>
            <a:pPr marL="0" indent="0">
              <a:buNone/>
            </a:pPr>
            <a:r>
              <a:rPr lang="pl-PL" dirty="0"/>
              <a:t>    &lt;div </a:t>
            </a:r>
            <a:r>
              <a:rPr lang="pl-PL" dirty="0" err="1"/>
              <a:t>class</a:t>
            </a:r>
            <a:r>
              <a:rPr lang="pl-PL" dirty="0"/>
              <a:t>="panel panel-</a:t>
            </a:r>
            <a:r>
              <a:rPr lang="pl-PL" dirty="0" err="1"/>
              <a:t>default</a:t>
            </a:r>
            <a:r>
              <a:rPr lang="pl-PL" dirty="0"/>
              <a:t>"&gt;</a:t>
            </a:r>
          </a:p>
          <a:p>
            <a:pPr marL="0" indent="0">
              <a:buNone/>
            </a:pPr>
            <a:r>
              <a:rPr lang="pl-PL" dirty="0"/>
              <a:t>      &lt;div </a:t>
            </a:r>
            <a:r>
              <a:rPr lang="pl-PL" dirty="0" err="1"/>
              <a:t>class</a:t>
            </a:r>
            <a:r>
              <a:rPr lang="pl-PL" dirty="0"/>
              <a:t>="panel-</a:t>
            </a:r>
            <a:r>
              <a:rPr lang="pl-PL" dirty="0" err="1"/>
              <a:t>heading</a:t>
            </a:r>
            <a:r>
              <a:rPr lang="pl-PL" dirty="0"/>
              <a:t>"&gt;</a:t>
            </a:r>
          </a:p>
          <a:p>
            <a:pPr marL="0" indent="0">
              <a:buNone/>
            </a:pPr>
            <a:r>
              <a:rPr lang="pl-PL" dirty="0"/>
              <a:t>        &lt;h4 </a:t>
            </a:r>
            <a:r>
              <a:rPr lang="pl-PL" dirty="0" err="1"/>
              <a:t>class</a:t>
            </a:r>
            <a:r>
              <a:rPr lang="pl-PL" dirty="0"/>
              <a:t>="panel-</a:t>
            </a:r>
            <a:r>
              <a:rPr lang="pl-PL" dirty="0" err="1"/>
              <a:t>title</a:t>
            </a:r>
            <a:r>
              <a:rPr lang="pl-PL" dirty="0"/>
              <a:t>"&gt;</a:t>
            </a:r>
          </a:p>
          <a:p>
            <a:pPr marL="0" indent="0">
              <a:buNone/>
            </a:pPr>
            <a:r>
              <a:rPr lang="pl-PL" dirty="0"/>
              <a:t>          &lt;a data-</a:t>
            </a:r>
            <a:r>
              <a:rPr lang="pl-PL" dirty="0" err="1"/>
              <a:t>toggle</a:t>
            </a:r>
            <a:r>
              <a:rPr lang="pl-PL" dirty="0"/>
              <a:t>="</a:t>
            </a:r>
            <a:r>
              <a:rPr lang="pl-PL" dirty="0" err="1"/>
              <a:t>collapse</a:t>
            </a:r>
            <a:r>
              <a:rPr lang="pl-PL" dirty="0"/>
              <a:t>" data-</a:t>
            </a:r>
            <a:r>
              <a:rPr lang="pl-PL" dirty="0" err="1"/>
              <a:t>parent</a:t>
            </a:r>
            <a:r>
              <a:rPr lang="pl-PL" dirty="0"/>
              <a:t>="#</a:t>
            </a:r>
            <a:r>
              <a:rPr lang="pl-PL" dirty="0" err="1"/>
              <a:t>accordion</a:t>
            </a:r>
            <a:r>
              <a:rPr lang="pl-PL" dirty="0"/>
              <a:t>" </a:t>
            </a:r>
            <a:r>
              <a:rPr lang="pl-PL" dirty="0" err="1"/>
              <a:t>href</a:t>
            </a:r>
            <a:r>
              <a:rPr lang="pl-PL" dirty="0"/>
              <a:t>="#collapse1"&gt;</a:t>
            </a:r>
            <a:r>
              <a:rPr lang="pl-PL" dirty="0" err="1"/>
              <a:t>Collapsible</a:t>
            </a:r>
            <a:r>
              <a:rPr lang="pl-PL" dirty="0"/>
              <a:t> </a:t>
            </a:r>
            <a:r>
              <a:rPr lang="pl-PL" dirty="0" err="1"/>
              <a:t>Group</a:t>
            </a:r>
            <a:r>
              <a:rPr lang="pl-PL" dirty="0"/>
              <a:t> 1&lt;/a&gt;</a:t>
            </a:r>
          </a:p>
          <a:p>
            <a:pPr marL="0" indent="0">
              <a:buNone/>
            </a:pPr>
            <a:r>
              <a:rPr lang="pl-PL" dirty="0"/>
              <a:t>        &lt;/h4&gt;</a:t>
            </a:r>
          </a:p>
          <a:p>
            <a:pPr marL="0" indent="0">
              <a:buNone/>
            </a:pPr>
            <a:r>
              <a:rPr lang="pl-PL" dirty="0"/>
              <a:t>      &lt;/div&gt;</a:t>
            </a:r>
          </a:p>
          <a:p>
            <a:pPr marL="0" indent="0">
              <a:buNone/>
            </a:pPr>
            <a:r>
              <a:rPr lang="pl-PL" dirty="0"/>
              <a:t>      &lt;div id="collapse1" </a:t>
            </a:r>
            <a:r>
              <a:rPr lang="pl-PL" dirty="0" err="1"/>
              <a:t>class</a:t>
            </a:r>
            <a:r>
              <a:rPr lang="pl-PL" dirty="0"/>
              <a:t>="panel-</a:t>
            </a:r>
            <a:r>
              <a:rPr lang="pl-PL" dirty="0" err="1"/>
              <a:t>collapse</a:t>
            </a:r>
            <a:r>
              <a:rPr lang="pl-PL" dirty="0"/>
              <a:t> </a:t>
            </a:r>
            <a:r>
              <a:rPr lang="pl-PL" dirty="0" err="1"/>
              <a:t>collapse</a:t>
            </a:r>
            <a:r>
              <a:rPr lang="pl-PL" dirty="0"/>
              <a:t> in"&gt;</a:t>
            </a:r>
          </a:p>
          <a:p>
            <a:pPr marL="0" indent="0">
              <a:buNone/>
            </a:pPr>
            <a:r>
              <a:rPr lang="pl-PL" dirty="0"/>
              <a:t>        &lt;div </a:t>
            </a:r>
            <a:r>
              <a:rPr lang="pl-PL" dirty="0" err="1"/>
              <a:t>class</a:t>
            </a:r>
            <a:r>
              <a:rPr lang="pl-PL" dirty="0"/>
              <a:t>="panel-body"&gt;</a:t>
            </a:r>
            <a:r>
              <a:rPr lang="pl-PL" dirty="0" err="1"/>
              <a:t>Lorem</a:t>
            </a:r>
            <a:r>
              <a:rPr lang="pl-PL" dirty="0"/>
              <a:t> </a:t>
            </a:r>
            <a:r>
              <a:rPr lang="pl-PL" dirty="0" err="1"/>
              <a:t>ipsum</a:t>
            </a:r>
            <a:r>
              <a:rPr lang="pl-PL" dirty="0"/>
              <a:t> </a:t>
            </a:r>
            <a:r>
              <a:rPr lang="pl-PL" dirty="0" err="1"/>
              <a:t>dolor</a:t>
            </a:r>
            <a:r>
              <a:rPr lang="pl-PL" dirty="0"/>
              <a:t> sit </a:t>
            </a:r>
            <a:r>
              <a:rPr lang="pl-PL" dirty="0" err="1"/>
              <a:t>amet</a:t>
            </a:r>
            <a:r>
              <a:rPr lang="pl-PL" dirty="0"/>
              <a:t>.&lt;/div&gt;</a:t>
            </a:r>
          </a:p>
          <a:p>
            <a:pPr marL="0" indent="0">
              <a:buNone/>
            </a:pPr>
            <a:r>
              <a:rPr lang="pl-PL" dirty="0"/>
              <a:t>      &lt;/div&gt;</a:t>
            </a:r>
          </a:p>
          <a:p>
            <a:pPr marL="0" indent="0">
              <a:buNone/>
            </a:pPr>
            <a:r>
              <a:rPr lang="pl-PL" dirty="0"/>
              <a:t>    &lt;/div&gt;</a:t>
            </a:r>
          </a:p>
          <a:p>
            <a:pPr marL="0" indent="0">
              <a:buNone/>
            </a:pPr>
            <a:r>
              <a:rPr lang="pl-PL" dirty="0"/>
              <a:t>    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69DECDE5-8FB2-4FE4-9848-A35C3A21244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pl-PL" dirty="0"/>
              <a:t>&lt;div </a:t>
            </a:r>
            <a:r>
              <a:rPr lang="pl-PL" dirty="0" err="1"/>
              <a:t>class</a:t>
            </a:r>
            <a:r>
              <a:rPr lang="pl-PL" dirty="0"/>
              <a:t>="panel panel-</a:t>
            </a:r>
            <a:r>
              <a:rPr lang="pl-PL" dirty="0" err="1"/>
              <a:t>default</a:t>
            </a:r>
            <a:r>
              <a:rPr lang="pl-PL" dirty="0"/>
              <a:t>"&gt;</a:t>
            </a:r>
          </a:p>
          <a:p>
            <a:pPr marL="0" indent="0">
              <a:buNone/>
            </a:pPr>
            <a:r>
              <a:rPr lang="pl-PL" dirty="0"/>
              <a:t>      &lt;div </a:t>
            </a:r>
            <a:r>
              <a:rPr lang="pl-PL" dirty="0" err="1"/>
              <a:t>class</a:t>
            </a:r>
            <a:r>
              <a:rPr lang="pl-PL" dirty="0"/>
              <a:t>="panel-</a:t>
            </a:r>
            <a:r>
              <a:rPr lang="pl-PL" dirty="0" err="1"/>
              <a:t>heading</a:t>
            </a:r>
            <a:r>
              <a:rPr lang="pl-PL" dirty="0"/>
              <a:t>"&gt;</a:t>
            </a:r>
          </a:p>
          <a:p>
            <a:pPr marL="0" indent="0">
              <a:buNone/>
            </a:pPr>
            <a:r>
              <a:rPr lang="pl-PL" dirty="0"/>
              <a:t>        &lt;h4 </a:t>
            </a:r>
            <a:r>
              <a:rPr lang="pl-PL" dirty="0" err="1"/>
              <a:t>class</a:t>
            </a:r>
            <a:r>
              <a:rPr lang="pl-PL" dirty="0"/>
              <a:t>="panel-</a:t>
            </a:r>
            <a:r>
              <a:rPr lang="pl-PL" dirty="0" err="1"/>
              <a:t>title</a:t>
            </a:r>
            <a:r>
              <a:rPr lang="pl-PL" dirty="0"/>
              <a:t>"&gt;</a:t>
            </a:r>
          </a:p>
          <a:p>
            <a:pPr marL="0" indent="0">
              <a:buNone/>
            </a:pPr>
            <a:r>
              <a:rPr lang="pl-PL" dirty="0"/>
              <a:t>          &lt;a data-</a:t>
            </a:r>
            <a:r>
              <a:rPr lang="pl-PL" dirty="0" err="1"/>
              <a:t>toggle</a:t>
            </a:r>
            <a:r>
              <a:rPr lang="pl-PL" dirty="0"/>
              <a:t>="</a:t>
            </a:r>
            <a:r>
              <a:rPr lang="pl-PL" dirty="0" err="1"/>
              <a:t>collapse</a:t>
            </a:r>
            <a:r>
              <a:rPr lang="pl-PL" dirty="0"/>
              <a:t>" data-</a:t>
            </a:r>
            <a:r>
              <a:rPr lang="pl-PL" dirty="0" err="1"/>
              <a:t>parent</a:t>
            </a:r>
            <a:r>
              <a:rPr lang="pl-PL" dirty="0"/>
              <a:t>="#</a:t>
            </a:r>
            <a:r>
              <a:rPr lang="pl-PL" dirty="0" err="1"/>
              <a:t>accordion</a:t>
            </a:r>
            <a:r>
              <a:rPr lang="pl-PL" dirty="0"/>
              <a:t>" </a:t>
            </a:r>
            <a:r>
              <a:rPr lang="pl-PL" dirty="0" err="1"/>
              <a:t>href</a:t>
            </a:r>
            <a:r>
              <a:rPr lang="pl-PL" dirty="0"/>
              <a:t>="#collapse2"&gt;</a:t>
            </a:r>
            <a:r>
              <a:rPr lang="pl-PL" dirty="0" err="1"/>
              <a:t>Collapsible</a:t>
            </a:r>
            <a:r>
              <a:rPr lang="pl-PL" dirty="0"/>
              <a:t> </a:t>
            </a:r>
            <a:r>
              <a:rPr lang="pl-PL" dirty="0" err="1"/>
              <a:t>Group</a:t>
            </a:r>
            <a:r>
              <a:rPr lang="pl-PL" dirty="0"/>
              <a:t> 2&lt;/a&gt;</a:t>
            </a:r>
          </a:p>
          <a:p>
            <a:pPr marL="0" indent="0">
              <a:buNone/>
            </a:pPr>
            <a:r>
              <a:rPr lang="pl-PL" dirty="0"/>
              <a:t>        &lt;/h4&gt;</a:t>
            </a:r>
          </a:p>
          <a:p>
            <a:pPr marL="0" indent="0">
              <a:buNone/>
            </a:pPr>
            <a:r>
              <a:rPr lang="pl-PL" dirty="0"/>
              <a:t>      &lt;/div&gt;</a:t>
            </a:r>
          </a:p>
          <a:p>
            <a:pPr marL="0" indent="0">
              <a:buNone/>
            </a:pPr>
            <a:r>
              <a:rPr lang="pl-PL" dirty="0"/>
              <a:t>      &lt;div id="collapse2" </a:t>
            </a:r>
            <a:r>
              <a:rPr lang="pl-PL" dirty="0" err="1"/>
              <a:t>class</a:t>
            </a:r>
            <a:r>
              <a:rPr lang="pl-PL" dirty="0"/>
              <a:t>="panel-</a:t>
            </a:r>
            <a:r>
              <a:rPr lang="pl-PL" dirty="0" err="1"/>
              <a:t>collapse</a:t>
            </a:r>
            <a:r>
              <a:rPr lang="pl-PL" dirty="0"/>
              <a:t> </a:t>
            </a:r>
            <a:r>
              <a:rPr lang="pl-PL" dirty="0" err="1"/>
              <a:t>collapse</a:t>
            </a:r>
            <a:r>
              <a:rPr lang="pl-PL" dirty="0"/>
              <a:t>"&gt;</a:t>
            </a:r>
          </a:p>
          <a:p>
            <a:pPr marL="0" indent="0">
              <a:buNone/>
            </a:pPr>
            <a:r>
              <a:rPr lang="pl-PL" dirty="0"/>
              <a:t>        &lt;div </a:t>
            </a:r>
            <a:r>
              <a:rPr lang="pl-PL" dirty="0" err="1"/>
              <a:t>class</a:t>
            </a:r>
            <a:r>
              <a:rPr lang="pl-PL" dirty="0"/>
              <a:t>="panel-body"&gt;</a:t>
            </a:r>
            <a:r>
              <a:rPr lang="pl-PL" dirty="0" err="1"/>
              <a:t>Lorem</a:t>
            </a:r>
            <a:r>
              <a:rPr lang="pl-PL" dirty="0"/>
              <a:t> </a:t>
            </a:r>
            <a:r>
              <a:rPr lang="pl-PL" dirty="0" err="1"/>
              <a:t>ipsum</a:t>
            </a:r>
            <a:r>
              <a:rPr lang="pl-PL" dirty="0"/>
              <a:t> </a:t>
            </a:r>
            <a:r>
              <a:rPr lang="pl-PL" dirty="0" err="1"/>
              <a:t>dolor</a:t>
            </a:r>
            <a:r>
              <a:rPr lang="pl-PL" dirty="0"/>
              <a:t> sit </a:t>
            </a:r>
            <a:r>
              <a:rPr lang="pl-PL" dirty="0" err="1"/>
              <a:t>amet</a:t>
            </a:r>
            <a:r>
              <a:rPr lang="pl-PL" dirty="0"/>
              <a:t>,&lt;/div&gt;</a:t>
            </a:r>
          </a:p>
          <a:p>
            <a:pPr marL="0" indent="0">
              <a:buNone/>
            </a:pPr>
            <a:r>
              <a:rPr lang="pl-PL" dirty="0"/>
              <a:t>      &lt;/div&gt;</a:t>
            </a:r>
          </a:p>
          <a:p>
            <a:pPr marL="0" indent="0">
              <a:buNone/>
            </a:pPr>
            <a:r>
              <a:rPr lang="pl-PL" dirty="0"/>
              <a:t>    &lt;/div&gt;</a:t>
            </a:r>
          </a:p>
          <a:p>
            <a:pPr marL="0" indent="0">
              <a:buNone/>
            </a:pPr>
            <a:r>
              <a:rPr lang="pl-PL" dirty="0"/>
              <a:t>  &lt;/div&gt; </a:t>
            </a:r>
          </a:p>
          <a:p>
            <a:pPr marL="0" indent="0">
              <a:buNone/>
            </a:pPr>
            <a:r>
              <a:rPr lang="pl-PL" dirty="0"/>
              <a:t>&lt;/div&gt;</a:t>
            </a:r>
          </a:p>
        </p:txBody>
      </p:sp>
    </p:spTree>
    <p:extLst>
      <p:ext uri="{BB962C8B-B14F-4D97-AF65-F5344CB8AC3E}">
        <p14:creationId xmlns:p14="http://schemas.microsoft.com/office/powerpoint/2010/main" val="10471159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86C1DEC-EAB5-4B28-90A5-4051D8BDF1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Podstawowe </a:t>
            </a:r>
            <a:r>
              <a:rPr lang="pl-PL" dirty="0" err="1"/>
              <a:t>dropdown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5DBED9C-68B9-4580-AB7E-595264DC83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&lt;div 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dropdown</a:t>
            </a:r>
            <a:r>
              <a:rPr lang="pl-PL" dirty="0"/>
              <a:t>"&gt;</a:t>
            </a:r>
            <a:br>
              <a:rPr lang="pl-PL" dirty="0"/>
            </a:br>
            <a:r>
              <a:rPr lang="pl-PL" dirty="0"/>
              <a:t>  &lt;</a:t>
            </a:r>
            <a:r>
              <a:rPr lang="pl-PL" dirty="0" err="1"/>
              <a:t>button</a:t>
            </a:r>
            <a:r>
              <a:rPr lang="pl-PL" dirty="0"/>
              <a:t> 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btn</a:t>
            </a:r>
            <a:r>
              <a:rPr lang="pl-PL" dirty="0"/>
              <a:t> </a:t>
            </a:r>
            <a:r>
              <a:rPr lang="pl-PL" dirty="0" err="1"/>
              <a:t>btn-primary</a:t>
            </a:r>
            <a:r>
              <a:rPr lang="pl-PL" dirty="0"/>
              <a:t> </a:t>
            </a:r>
            <a:r>
              <a:rPr lang="pl-PL" dirty="0" err="1"/>
              <a:t>dropdown-toggle</a:t>
            </a:r>
            <a:r>
              <a:rPr lang="pl-PL" dirty="0"/>
              <a:t>" </a:t>
            </a:r>
            <a:r>
              <a:rPr lang="pl-PL" dirty="0" err="1"/>
              <a:t>type</a:t>
            </a:r>
            <a:r>
              <a:rPr lang="pl-PL" dirty="0"/>
              <a:t>="</a:t>
            </a:r>
            <a:r>
              <a:rPr lang="pl-PL" dirty="0" err="1"/>
              <a:t>button</a:t>
            </a:r>
            <a:r>
              <a:rPr lang="pl-PL" dirty="0"/>
              <a:t>" data-</a:t>
            </a:r>
            <a:r>
              <a:rPr lang="pl-PL" dirty="0" err="1"/>
              <a:t>toggle</a:t>
            </a:r>
            <a:r>
              <a:rPr lang="pl-PL" dirty="0"/>
              <a:t>="</a:t>
            </a:r>
            <a:r>
              <a:rPr lang="pl-PL" dirty="0" err="1"/>
              <a:t>dropdown</a:t>
            </a:r>
            <a:r>
              <a:rPr lang="pl-PL" dirty="0"/>
              <a:t>"&gt;Przykład</a:t>
            </a:r>
            <a:br>
              <a:rPr lang="pl-PL" dirty="0"/>
            </a:br>
            <a:r>
              <a:rPr lang="pl-PL" dirty="0"/>
              <a:t>  &lt;</a:t>
            </a:r>
            <a:r>
              <a:rPr lang="pl-PL" dirty="0" err="1"/>
              <a:t>span</a:t>
            </a:r>
            <a:r>
              <a:rPr lang="pl-PL" dirty="0"/>
              <a:t> 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caret</a:t>
            </a:r>
            <a:r>
              <a:rPr lang="pl-PL" dirty="0"/>
              <a:t>"&gt;&lt;/</a:t>
            </a:r>
            <a:r>
              <a:rPr lang="pl-PL" dirty="0" err="1"/>
              <a:t>span</a:t>
            </a:r>
            <a:r>
              <a:rPr lang="pl-PL" dirty="0"/>
              <a:t>&gt;&lt;/</a:t>
            </a:r>
            <a:r>
              <a:rPr lang="pl-PL" dirty="0" err="1"/>
              <a:t>button</a:t>
            </a:r>
            <a:r>
              <a:rPr lang="pl-PL" dirty="0"/>
              <a:t>&gt;</a:t>
            </a:r>
            <a:br>
              <a:rPr lang="pl-PL" dirty="0"/>
            </a:br>
            <a:r>
              <a:rPr lang="pl-PL" dirty="0"/>
              <a:t>  &lt;ul 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dropdown</a:t>
            </a:r>
            <a:r>
              <a:rPr lang="pl-PL" dirty="0"/>
              <a:t>-menu"&gt;</a:t>
            </a:r>
            <a:br>
              <a:rPr lang="pl-PL" dirty="0"/>
            </a:br>
            <a:r>
              <a:rPr lang="pl-PL" dirty="0"/>
              <a:t>    &lt;li&gt;&lt;a </a:t>
            </a:r>
            <a:r>
              <a:rPr lang="pl-PL" dirty="0" err="1"/>
              <a:t>href</a:t>
            </a:r>
            <a:r>
              <a:rPr lang="pl-PL" dirty="0"/>
              <a:t>="#"&gt;HTML&lt;/a&gt;&lt;/li&gt;</a:t>
            </a:r>
            <a:br>
              <a:rPr lang="pl-PL" dirty="0"/>
            </a:br>
            <a:r>
              <a:rPr lang="pl-PL" dirty="0"/>
              <a:t>    &lt;li&gt;&lt;a </a:t>
            </a:r>
            <a:r>
              <a:rPr lang="pl-PL" dirty="0" err="1"/>
              <a:t>href</a:t>
            </a:r>
            <a:r>
              <a:rPr lang="pl-PL" dirty="0"/>
              <a:t>="#"&gt;CSS&lt;/a&gt;&lt;/li&gt;</a:t>
            </a:r>
            <a:br>
              <a:rPr lang="pl-PL" dirty="0"/>
            </a:br>
            <a:r>
              <a:rPr lang="pl-PL" dirty="0"/>
              <a:t>    &lt;li&gt;&lt;a </a:t>
            </a:r>
            <a:r>
              <a:rPr lang="pl-PL" dirty="0" err="1"/>
              <a:t>href</a:t>
            </a:r>
            <a:r>
              <a:rPr lang="pl-PL" dirty="0"/>
              <a:t>="#"&gt;JavaScript&lt;/a&gt;&lt;/li&gt;</a:t>
            </a:r>
            <a:br>
              <a:rPr lang="pl-PL" dirty="0"/>
            </a:br>
            <a:r>
              <a:rPr lang="pl-PL" dirty="0"/>
              <a:t>  &lt;/ul&gt;</a:t>
            </a:r>
            <a:br>
              <a:rPr lang="pl-PL" dirty="0"/>
            </a:br>
            <a:r>
              <a:rPr lang="pl-PL" dirty="0"/>
              <a:t>&lt;/div&gt;</a:t>
            </a:r>
          </a:p>
        </p:txBody>
      </p:sp>
    </p:spTree>
    <p:extLst>
      <p:ext uri="{BB962C8B-B14F-4D97-AF65-F5344CB8AC3E}">
        <p14:creationId xmlns:p14="http://schemas.microsoft.com/office/powerpoint/2010/main" val="41603909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41869D1-F19F-4CD9-AE31-031456193B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Wyjaśnienie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0AF2688-0A7D-4CB2-9215-42E4C34E27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dirty="0"/>
              <a:t>Klasa .</a:t>
            </a:r>
            <a:r>
              <a:rPr lang="pl-PL" dirty="0" err="1"/>
              <a:t>dropdown</a:t>
            </a:r>
            <a:r>
              <a:rPr lang="pl-PL" dirty="0"/>
              <a:t> wskazuje rozwijane menu.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Aby otworzyć menu rozwijane, użyj przycisku lub łącza z klasą .</a:t>
            </a:r>
            <a:r>
              <a:rPr lang="pl-PL" dirty="0" err="1"/>
              <a:t>dropdown-toggle</a:t>
            </a:r>
            <a:r>
              <a:rPr lang="pl-PL" dirty="0"/>
              <a:t> i atrybut data-</a:t>
            </a:r>
            <a:r>
              <a:rPr lang="pl-PL" dirty="0" err="1"/>
              <a:t>toggle</a:t>
            </a:r>
            <a:r>
              <a:rPr lang="pl-PL" dirty="0"/>
              <a:t> = "</a:t>
            </a:r>
            <a:r>
              <a:rPr lang="pl-PL" dirty="0" err="1"/>
              <a:t>dropdown</a:t>
            </a:r>
            <a:r>
              <a:rPr lang="pl-PL" dirty="0"/>
              <a:t>".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Klasa .</a:t>
            </a:r>
            <a:r>
              <a:rPr lang="pl-PL" dirty="0" err="1"/>
              <a:t>caret</a:t>
            </a:r>
            <a:r>
              <a:rPr lang="pl-PL" dirty="0"/>
              <a:t> tworzy ikonę strzałki przewijania, która oznacza, że przycisk jest rozwijany.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Dodaj klasę .</a:t>
            </a:r>
            <a:r>
              <a:rPr lang="pl-PL" dirty="0" err="1"/>
              <a:t>dropdown</a:t>
            </a:r>
            <a:r>
              <a:rPr lang="pl-PL" dirty="0"/>
              <a:t>-menu do elementu &lt;ul&gt;, aby faktycznie zbudować rozwijane menu.</a:t>
            </a:r>
          </a:p>
        </p:txBody>
      </p:sp>
    </p:spTree>
    <p:extLst>
      <p:ext uri="{BB962C8B-B14F-4D97-AF65-F5344CB8AC3E}">
        <p14:creationId xmlns:p14="http://schemas.microsoft.com/office/powerpoint/2010/main" val="2794783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A9C138A-225B-4C55-8C57-5468D3F71D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Rozdzielanie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2175E8D-8167-4D80-B796-69B039AA43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Można rozdzielić elementy wewnątrz </a:t>
            </a:r>
            <a:r>
              <a:rPr lang="pl-PL" dirty="0" err="1"/>
              <a:t>dropdown</a:t>
            </a:r>
            <a:r>
              <a:rPr lang="pl-PL" dirty="0"/>
              <a:t> dzięki klasie </a:t>
            </a:r>
            <a:r>
              <a:rPr lang="pl-PL" dirty="0" err="1"/>
              <a:t>divider</a:t>
            </a: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&lt;li 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divider</a:t>
            </a:r>
            <a:r>
              <a:rPr lang="pl-PL" dirty="0"/>
              <a:t>"&gt;&lt;/li&gt;</a:t>
            </a:r>
          </a:p>
        </p:txBody>
      </p:sp>
    </p:spTree>
    <p:extLst>
      <p:ext uri="{BB962C8B-B14F-4D97-AF65-F5344CB8AC3E}">
        <p14:creationId xmlns:p14="http://schemas.microsoft.com/office/powerpoint/2010/main" val="10739984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D6A5D32-ABE0-4D6D-915F-421D41112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Nagłówek</a:t>
            </a:r>
          </a:p>
        </p:txBody>
      </p:sp>
      <p:pic>
        <p:nvPicPr>
          <p:cNvPr id="4" name="Symbol zastępczy zawartości 3">
            <a:extLst>
              <a:ext uri="{FF2B5EF4-FFF2-40B4-BE49-F238E27FC236}">
                <a16:creationId xmlns:a16="http://schemas.microsoft.com/office/drawing/2014/main" id="{8CDA2A12-9404-46EF-AC1D-0E3056E95A6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93431" y="1993115"/>
            <a:ext cx="3005137" cy="3746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8518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E8A07A-512C-4859-8DC7-B7A1898FBC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Nagłówek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129D899-9191-4BE2-A3B9-B23901165E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&lt;li class="dropdown-header"&gt;</a:t>
            </a:r>
            <a:r>
              <a:rPr lang="pl-PL" dirty="0"/>
              <a:t>Nagłówek </a:t>
            </a:r>
            <a:r>
              <a:rPr lang="en-US" dirty="0"/>
              <a:t>1&lt;/li&gt;</a:t>
            </a: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Aby go zastosować wystarczy podać do w liście.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443434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CB41A59-90B5-40F9-B3AB-714368936D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Włączony i wyłączony link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7DD16EA-AC53-4D35-B2DA-B9C692EDB8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&lt;li class="disabled"&gt;&lt;a </a:t>
            </a:r>
            <a:r>
              <a:rPr lang="en-US" dirty="0" err="1"/>
              <a:t>href</a:t>
            </a:r>
            <a:r>
              <a:rPr lang="en-US" dirty="0"/>
              <a:t>="#"&gt;CSS&lt;/a&gt;&lt;/li&gt;</a:t>
            </a:r>
            <a:br>
              <a:rPr lang="en-US" dirty="0"/>
            </a:br>
            <a:r>
              <a:rPr lang="en-US" dirty="0"/>
              <a:t>&lt;li class="active"&gt;&lt;a </a:t>
            </a:r>
            <a:r>
              <a:rPr lang="en-US" dirty="0" err="1"/>
              <a:t>href</a:t>
            </a:r>
            <a:r>
              <a:rPr lang="en-US" dirty="0"/>
              <a:t>="#"&gt;HTML&lt;/a&gt;&lt;/li&gt;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302860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A6B3AC0-3F84-4CE8-9231-B6C82F787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Dropup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18FF0FA-9C62-4162-B535-FFF0BC48B5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Aby menu się rozwijało w górę a nie w dół wystarczy zmienić klasę </a:t>
            </a:r>
            <a:r>
              <a:rPr lang="pl-PL" dirty="0" err="1"/>
              <a:t>dropdown</a:t>
            </a:r>
            <a:r>
              <a:rPr lang="pl-PL" dirty="0"/>
              <a:t> na </a:t>
            </a:r>
            <a:r>
              <a:rPr lang="pl-PL" dirty="0" err="1"/>
              <a:t>dropup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770513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3689C591-377D-4949-91B7-28F007F9F6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Collapse</a:t>
            </a:r>
            <a:endParaRPr lang="pl-PL" dirty="0"/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02B1737E-87F5-4E94-9E2A-F31477755A0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4071918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42</TotalTime>
  <Words>396</Words>
  <Application>Microsoft Office PowerPoint</Application>
  <PresentationFormat>Panoramiczny</PresentationFormat>
  <Paragraphs>61</Paragraphs>
  <Slides>14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14</vt:i4>
      </vt:variant>
    </vt:vector>
  </HeadingPairs>
  <TitlesOfParts>
    <vt:vector size="18" baseType="lpstr">
      <vt:lpstr>Tw Cen MT</vt:lpstr>
      <vt:lpstr>Tw Cen MT Condensed</vt:lpstr>
      <vt:lpstr>Wingdings 3</vt:lpstr>
      <vt:lpstr>Integralny</vt:lpstr>
      <vt:lpstr>Dropdown</vt:lpstr>
      <vt:lpstr>Podstawowe dropdown</vt:lpstr>
      <vt:lpstr>Wyjaśnienie</vt:lpstr>
      <vt:lpstr>Rozdzielanie</vt:lpstr>
      <vt:lpstr>Nagłówek</vt:lpstr>
      <vt:lpstr>Nagłówek</vt:lpstr>
      <vt:lpstr>Włączony i wyłączony link</vt:lpstr>
      <vt:lpstr>Dropup</vt:lpstr>
      <vt:lpstr>Collapse</vt:lpstr>
      <vt:lpstr>Prezentacja programu PowerPoint</vt:lpstr>
      <vt:lpstr>Przykład</vt:lpstr>
      <vt:lpstr>Wyjaśnienie</vt:lpstr>
      <vt:lpstr>Panel</vt:lpstr>
      <vt:lpstr>Harmonijka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Dropd</dc:title>
  <dc:creator>Damian Radzik</dc:creator>
  <cp:lastModifiedBy>Damian Radzik</cp:lastModifiedBy>
  <cp:revision>4</cp:revision>
  <dcterms:created xsi:type="dcterms:W3CDTF">2018-05-10T13:50:33Z</dcterms:created>
  <dcterms:modified xsi:type="dcterms:W3CDTF">2018-05-10T14:33:23Z</dcterms:modified>
</cp:coreProperties>
</file>