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9" r:id="rId18"/>
    <p:sldId id="272" r:id="rId19"/>
    <p:sldId id="274" r:id="rId20"/>
    <p:sldId id="277" r:id="rId21"/>
    <p:sldId id="276" r:id="rId22"/>
    <p:sldId id="273" r:id="rId23"/>
    <p:sldId id="278" r:id="rId24"/>
    <p:sldId id="275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2" y="5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3F56E564-9445-4B5A-8AC9-CDA71BFA1F01}"/>
    <pc:docChg chg="custSel modSld">
      <pc:chgData name="Damian Radzik" userId="9b6437a5cc3fe03b" providerId="LiveId" clId="{3F56E564-9445-4B5A-8AC9-CDA71BFA1F01}" dt="2019-04-02T08:46:01.761" v="4" actId="27636"/>
      <pc:docMkLst>
        <pc:docMk/>
      </pc:docMkLst>
      <pc:sldChg chg="modSp">
        <pc:chgData name="Damian Radzik" userId="9b6437a5cc3fe03b" providerId="LiveId" clId="{3F56E564-9445-4B5A-8AC9-CDA71BFA1F01}" dt="2019-04-02T08:46:01.714" v="2" actId="27636"/>
        <pc:sldMkLst>
          <pc:docMk/>
          <pc:sldMk cId="3849225833" sldId="258"/>
        </pc:sldMkLst>
        <pc:spChg chg="mod">
          <ac:chgData name="Damian Radzik" userId="9b6437a5cc3fe03b" providerId="LiveId" clId="{3F56E564-9445-4B5A-8AC9-CDA71BFA1F01}" dt="2019-04-02T08:46:01.714" v="1" actId="27636"/>
          <ac:spMkLst>
            <pc:docMk/>
            <pc:sldMk cId="3849225833" sldId="258"/>
            <ac:spMk id="3" creationId="{DE9E062F-7CA5-4937-B2DB-D6D8B6E8B068}"/>
          </ac:spMkLst>
        </pc:spChg>
        <pc:spChg chg="mod">
          <ac:chgData name="Damian Radzik" userId="9b6437a5cc3fe03b" providerId="LiveId" clId="{3F56E564-9445-4B5A-8AC9-CDA71BFA1F01}" dt="2019-04-02T08:46:01.714" v="2" actId="27636"/>
          <ac:spMkLst>
            <pc:docMk/>
            <pc:sldMk cId="3849225833" sldId="258"/>
            <ac:spMk id="4" creationId="{B976EB35-EF80-49D3-B239-DE9BB857EA50}"/>
          </ac:spMkLst>
        </pc:spChg>
      </pc:sldChg>
      <pc:sldChg chg="modSp">
        <pc:chgData name="Damian Radzik" userId="9b6437a5cc3fe03b" providerId="LiveId" clId="{3F56E564-9445-4B5A-8AC9-CDA71BFA1F01}" dt="2019-04-02T08:46:01.740" v="3" actId="27636"/>
        <pc:sldMkLst>
          <pc:docMk/>
          <pc:sldMk cId="2779763413" sldId="259"/>
        </pc:sldMkLst>
        <pc:spChg chg="mod">
          <ac:chgData name="Damian Radzik" userId="9b6437a5cc3fe03b" providerId="LiveId" clId="{3F56E564-9445-4B5A-8AC9-CDA71BFA1F01}" dt="2019-04-02T08:46:01.740" v="3" actId="27636"/>
          <ac:spMkLst>
            <pc:docMk/>
            <pc:sldMk cId="2779763413" sldId="259"/>
            <ac:spMk id="5" creationId="{42A3D517-FA41-4155-ABAC-444240523B48}"/>
          </ac:spMkLst>
        </pc:spChg>
      </pc:sldChg>
      <pc:sldChg chg="modSp">
        <pc:chgData name="Damian Radzik" userId="9b6437a5cc3fe03b" providerId="LiveId" clId="{3F56E564-9445-4B5A-8AC9-CDA71BFA1F01}" dt="2019-04-02T08:46:01.761" v="4" actId="27636"/>
        <pc:sldMkLst>
          <pc:docMk/>
          <pc:sldMk cId="895789560" sldId="270"/>
        </pc:sldMkLst>
        <pc:spChg chg="mod">
          <ac:chgData name="Damian Radzik" userId="9b6437a5cc3fe03b" providerId="LiveId" clId="{3F56E564-9445-4B5A-8AC9-CDA71BFA1F01}" dt="2019-04-02T08:46:01.761" v="4" actId="27636"/>
          <ac:spMkLst>
            <pc:docMk/>
            <pc:sldMk cId="895789560" sldId="270"/>
            <ac:spMk id="3" creationId="{EE63A94A-7634-4D52-AF35-C7A3ECC7DFBB}"/>
          </ac:spMkLst>
        </pc:spChg>
      </pc:sldChg>
    </pc:docChg>
  </pc:docChgLst>
  <pc:docChgLst>
    <pc:chgData name="Damian Radzik" userId="9b6437a5cc3fe03b" providerId="LiveId" clId="{65344961-EDF8-44EF-B9DA-D81661F434EC}"/>
    <pc:docChg chg="undo custSel addSld delSld modSld sldOrd">
      <pc:chgData name="Damian Radzik" userId="9b6437a5cc3fe03b" providerId="LiveId" clId="{65344961-EDF8-44EF-B9DA-D81661F434EC}" dt="2019-12-19T11:26:57.273" v="3586"/>
      <pc:docMkLst>
        <pc:docMk/>
      </pc:docMkLst>
      <pc:sldChg chg="addSp modSp">
        <pc:chgData name="Damian Radzik" userId="9b6437a5cc3fe03b" providerId="LiveId" clId="{65344961-EDF8-44EF-B9DA-D81661F434EC}" dt="2019-10-29T09:19:22.308" v="939" actId="20577"/>
        <pc:sldMkLst>
          <pc:docMk/>
          <pc:sldMk cId="516158693" sldId="271"/>
        </pc:sldMkLst>
        <pc:spChg chg="mod">
          <ac:chgData name="Damian Radzik" userId="9b6437a5cc3fe03b" providerId="LiveId" clId="{65344961-EDF8-44EF-B9DA-D81661F434EC}" dt="2019-10-29T09:04:29.551" v="105" actId="20577"/>
          <ac:spMkLst>
            <pc:docMk/>
            <pc:sldMk cId="516158693" sldId="271"/>
            <ac:spMk id="2" creationId="{6B80E939-DF6A-478D-88F5-2C164EA6D942}"/>
          </ac:spMkLst>
        </pc:spChg>
        <pc:spChg chg="mod">
          <ac:chgData name="Damian Radzik" userId="9b6437a5cc3fe03b" providerId="LiveId" clId="{65344961-EDF8-44EF-B9DA-D81661F434EC}" dt="2019-10-29T09:18:41.971" v="935" actId="27636"/>
          <ac:spMkLst>
            <pc:docMk/>
            <pc:sldMk cId="516158693" sldId="271"/>
            <ac:spMk id="3" creationId="{C330FA20-001A-4292-BAE1-2CB19B08E80F}"/>
          </ac:spMkLst>
        </pc:spChg>
        <pc:spChg chg="add mod">
          <ac:chgData name="Damian Radzik" userId="9b6437a5cc3fe03b" providerId="LiveId" clId="{65344961-EDF8-44EF-B9DA-D81661F434EC}" dt="2019-10-29T09:19:22.308" v="939" actId="20577"/>
          <ac:spMkLst>
            <pc:docMk/>
            <pc:sldMk cId="516158693" sldId="271"/>
            <ac:spMk id="4" creationId="{6E4859BF-320C-4B5F-9DB1-C1E2D00A5068}"/>
          </ac:spMkLst>
        </pc:spChg>
      </pc:sldChg>
      <pc:sldChg chg="addSp delSp modSp add">
        <pc:chgData name="Damian Radzik" userId="9b6437a5cc3fe03b" providerId="LiveId" clId="{65344961-EDF8-44EF-B9DA-D81661F434EC}" dt="2019-12-18T07:09:28.157" v="1886" actId="20577"/>
        <pc:sldMkLst>
          <pc:docMk/>
          <pc:sldMk cId="4278572987" sldId="272"/>
        </pc:sldMkLst>
        <pc:spChg chg="del">
          <ac:chgData name="Damian Radzik" userId="9b6437a5cc3fe03b" providerId="LiveId" clId="{65344961-EDF8-44EF-B9DA-D81661F434EC}" dt="2019-12-11T08:21:30.547" v="941"/>
          <ac:spMkLst>
            <pc:docMk/>
            <pc:sldMk cId="4278572987" sldId="272"/>
            <ac:spMk id="2" creationId="{9A803CDB-E051-4155-A26A-36D4AE0688BE}"/>
          </ac:spMkLst>
        </pc:spChg>
        <pc:spChg chg="del">
          <ac:chgData name="Damian Radzik" userId="9b6437a5cc3fe03b" providerId="LiveId" clId="{65344961-EDF8-44EF-B9DA-D81661F434EC}" dt="2019-12-11T08:21:30.547" v="941"/>
          <ac:spMkLst>
            <pc:docMk/>
            <pc:sldMk cId="4278572987" sldId="272"/>
            <ac:spMk id="3" creationId="{490BDF9F-5AF0-4D46-9962-699315EB0ADB}"/>
          </ac:spMkLst>
        </pc:spChg>
        <pc:spChg chg="del">
          <ac:chgData name="Damian Radzik" userId="9b6437a5cc3fe03b" providerId="LiveId" clId="{65344961-EDF8-44EF-B9DA-D81661F434EC}" dt="2019-12-11T08:21:30.547" v="941"/>
          <ac:spMkLst>
            <pc:docMk/>
            <pc:sldMk cId="4278572987" sldId="272"/>
            <ac:spMk id="4" creationId="{EE827CB5-CF6A-47A2-B3B0-54A8DF9D8BE7}"/>
          </ac:spMkLst>
        </pc:spChg>
        <pc:spChg chg="add mod">
          <ac:chgData name="Damian Radzik" userId="9b6437a5cc3fe03b" providerId="LiveId" clId="{65344961-EDF8-44EF-B9DA-D81661F434EC}" dt="2019-12-11T08:22:02.108" v="955" actId="20577"/>
          <ac:spMkLst>
            <pc:docMk/>
            <pc:sldMk cId="4278572987" sldId="272"/>
            <ac:spMk id="5" creationId="{EAA4B314-A7E1-42CA-8127-686A95C6FAC4}"/>
          </ac:spMkLst>
        </pc:spChg>
        <pc:spChg chg="add mod">
          <ac:chgData name="Damian Radzik" userId="9b6437a5cc3fe03b" providerId="LiveId" clId="{65344961-EDF8-44EF-B9DA-D81661F434EC}" dt="2019-12-18T07:09:28.157" v="1886" actId="20577"/>
          <ac:spMkLst>
            <pc:docMk/>
            <pc:sldMk cId="4278572987" sldId="272"/>
            <ac:spMk id="6" creationId="{FC5D272B-D834-4F28-BC4C-CC9ED8C97AAC}"/>
          </ac:spMkLst>
        </pc:spChg>
      </pc:sldChg>
      <pc:sldChg chg="modSp add ord">
        <pc:chgData name="Damian Radzik" userId="9b6437a5cc3fe03b" providerId="LiveId" clId="{65344961-EDF8-44EF-B9DA-D81661F434EC}" dt="2019-12-19T09:51:58.604" v="2390" actId="20577"/>
        <pc:sldMkLst>
          <pc:docMk/>
          <pc:sldMk cId="529393849" sldId="273"/>
        </pc:sldMkLst>
        <pc:spChg chg="mod">
          <ac:chgData name="Damian Radzik" userId="9b6437a5cc3fe03b" providerId="LiveId" clId="{65344961-EDF8-44EF-B9DA-D81661F434EC}" dt="2019-12-11T08:26:15.429" v="963" actId="20577"/>
          <ac:spMkLst>
            <pc:docMk/>
            <pc:sldMk cId="529393849" sldId="273"/>
            <ac:spMk id="2" creationId="{08E2B6C9-79CA-49A7-AE57-FB5E83657666}"/>
          </ac:spMkLst>
        </pc:spChg>
        <pc:spChg chg="mod">
          <ac:chgData name="Damian Radzik" userId="9b6437a5cc3fe03b" providerId="LiveId" clId="{65344961-EDF8-44EF-B9DA-D81661F434EC}" dt="2019-12-19T09:51:58.604" v="2390" actId="20577"/>
          <ac:spMkLst>
            <pc:docMk/>
            <pc:sldMk cId="529393849" sldId="273"/>
            <ac:spMk id="3" creationId="{77DDDCEE-5634-49D5-8851-F26D7B212DAC}"/>
          </ac:spMkLst>
        </pc:spChg>
      </pc:sldChg>
      <pc:sldChg chg="modSp add ord">
        <pc:chgData name="Damian Radzik" userId="9b6437a5cc3fe03b" providerId="LiveId" clId="{65344961-EDF8-44EF-B9DA-D81661F434EC}" dt="2019-12-18T07:14:25.037" v="2021" actId="20577"/>
        <pc:sldMkLst>
          <pc:docMk/>
          <pc:sldMk cId="237049914" sldId="274"/>
        </pc:sldMkLst>
        <pc:spChg chg="mod">
          <ac:chgData name="Damian Radzik" userId="9b6437a5cc3fe03b" providerId="LiveId" clId="{65344961-EDF8-44EF-B9DA-D81661F434EC}" dt="2019-12-11T08:26:53.182" v="971" actId="20577"/>
          <ac:spMkLst>
            <pc:docMk/>
            <pc:sldMk cId="237049914" sldId="274"/>
            <ac:spMk id="2" creationId="{332E3D9C-246C-456B-B057-890C0C744742}"/>
          </ac:spMkLst>
        </pc:spChg>
        <pc:spChg chg="mod">
          <ac:chgData name="Damian Radzik" userId="9b6437a5cc3fe03b" providerId="LiveId" clId="{65344961-EDF8-44EF-B9DA-D81661F434EC}" dt="2019-12-18T07:14:25.037" v="2021" actId="20577"/>
          <ac:spMkLst>
            <pc:docMk/>
            <pc:sldMk cId="237049914" sldId="274"/>
            <ac:spMk id="3" creationId="{2762E14D-495C-4AEF-A15B-4CAADE38CF86}"/>
          </ac:spMkLst>
        </pc:spChg>
      </pc:sldChg>
      <pc:sldChg chg="modSp add">
        <pc:chgData name="Damian Radzik" userId="9b6437a5cc3fe03b" providerId="LiveId" clId="{65344961-EDF8-44EF-B9DA-D81661F434EC}" dt="2019-12-19T09:58:09.697" v="2876" actId="20577"/>
        <pc:sldMkLst>
          <pc:docMk/>
          <pc:sldMk cId="752285415" sldId="275"/>
        </pc:sldMkLst>
        <pc:spChg chg="mod">
          <ac:chgData name="Damian Radzik" userId="9b6437a5cc3fe03b" providerId="LiveId" clId="{65344961-EDF8-44EF-B9DA-D81661F434EC}" dt="2019-12-11T08:27:13.248" v="1001" actId="313"/>
          <ac:spMkLst>
            <pc:docMk/>
            <pc:sldMk cId="752285415" sldId="275"/>
            <ac:spMk id="2" creationId="{57DB6C91-B0EA-4E23-A9F3-4DA355D5C97A}"/>
          </ac:spMkLst>
        </pc:spChg>
        <pc:spChg chg="mod">
          <ac:chgData name="Damian Radzik" userId="9b6437a5cc3fe03b" providerId="LiveId" clId="{65344961-EDF8-44EF-B9DA-D81661F434EC}" dt="2019-12-19T09:58:09.697" v="2876" actId="20577"/>
          <ac:spMkLst>
            <pc:docMk/>
            <pc:sldMk cId="752285415" sldId="275"/>
            <ac:spMk id="3" creationId="{BAB94AFE-2AF0-4235-9005-B4A1AB90AB49}"/>
          </ac:spMkLst>
        </pc:spChg>
      </pc:sldChg>
      <pc:sldChg chg="modSp add ord">
        <pc:chgData name="Damian Radzik" userId="9b6437a5cc3fe03b" providerId="LiveId" clId="{65344961-EDF8-44EF-B9DA-D81661F434EC}" dt="2019-12-19T11:26:57.273" v="3586"/>
        <pc:sldMkLst>
          <pc:docMk/>
          <pc:sldMk cId="876580192" sldId="276"/>
        </pc:sldMkLst>
        <pc:spChg chg="mod">
          <ac:chgData name="Damian Radzik" userId="9b6437a5cc3fe03b" providerId="LiveId" clId="{65344961-EDF8-44EF-B9DA-D81661F434EC}" dt="2019-12-11T08:28:16.476" v="1018" actId="20577"/>
          <ac:spMkLst>
            <pc:docMk/>
            <pc:sldMk cId="876580192" sldId="276"/>
            <ac:spMk id="2" creationId="{8A56AD01-BD38-42D1-BB7C-D46798CE5511}"/>
          </ac:spMkLst>
        </pc:spChg>
        <pc:spChg chg="mod">
          <ac:chgData name="Damian Radzik" userId="9b6437a5cc3fe03b" providerId="LiveId" clId="{65344961-EDF8-44EF-B9DA-D81661F434EC}" dt="2019-12-19T09:54:10.943" v="2544" actId="20577"/>
          <ac:spMkLst>
            <pc:docMk/>
            <pc:sldMk cId="876580192" sldId="276"/>
            <ac:spMk id="3" creationId="{77A48AC7-3650-439B-9FA4-5038D46592AA}"/>
          </ac:spMkLst>
        </pc:spChg>
      </pc:sldChg>
      <pc:sldChg chg="modSp add ord">
        <pc:chgData name="Damian Radzik" userId="9b6437a5cc3fe03b" providerId="LiveId" clId="{65344961-EDF8-44EF-B9DA-D81661F434EC}" dt="2019-12-19T09:50:42.219" v="2260"/>
        <pc:sldMkLst>
          <pc:docMk/>
          <pc:sldMk cId="2990743406" sldId="277"/>
        </pc:sldMkLst>
        <pc:spChg chg="mod">
          <ac:chgData name="Damian Radzik" userId="9b6437a5cc3fe03b" providerId="LiveId" clId="{65344961-EDF8-44EF-B9DA-D81661F434EC}" dt="2019-12-11T08:28:54.216" v="1026" actId="20577"/>
          <ac:spMkLst>
            <pc:docMk/>
            <pc:sldMk cId="2990743406" sldId="277"/>
            <ac:spMk id="2" creationId="{5625FAF5-458C-4AD3-9AE3-0BA1CB73F7C5}"/>
          </ac:spMkLst>
        </pc:spChg>
        <pc:spChg chg="mod">
          <ac:chgData name="Damian Radzik" userId="9b6437a5cc3fe03b" providerId="LiveId" clId="{65344961-EDF8-44EF-B9DA-D81661F434EC}" dt="2019-12-19T09:50:39.971" v="2258" actId="27636"/>
          <ac:spMkLst>
            <pc:docMk/>
            <pc:sldMk cId="2990743406" sldId="277"/>
            <ac:spMk id="3" creationId="{EA0AD8BA-BC52-4754-A377-E4ACF16AC136}"/>
          </ac:spMkLst>
        </pc:spChg>
      </pc:sldChg>
      <pc:sldChg chg="modSp add ord">
        <pc:chgData name="Damian Radzik" userId="9b6437a5cc3fe03b" providerId="LiveId" clId="{65344961-EDF8-44EF-B9DA-D81661F434EC}" dt="2019-12-19T09:55:29.962" v="2659" actId="313"/>
        <pc:sldMkLst>
          <pc:docMk/>
          <pc:sldMk cId="1558483345" sldId="278"/>
        </pc:sldMkLst>
        <pc:spChg chg="mod">
          <ac:chgData name="Damian Radzik" userId="9b6437a5cc3fe03b" providerId="LiveId" clId="{65344961-EDF8-44EF-B9DA-D81661F434EC}" dt="2019-12-11T08:29:28.485" v="1029" actId="20577"/>
          <ac:spMkLst>
            <pc:docMk/>
            <pc:sldMk cId="1558483345" sldId="278"/>
            <ac:spMk id="2" creationId="{E67479F6-BF34-488A-BE32-91238CAFEB71}"/>
          </ac:spMkLst>
        </pc:spChg>
        <pc:spChg chg="mod">
          <ac:chgData name="Damian Radzik" userId="9b6437a5cc3fe03b" providerId="LiveId" clId="{65344961-EDF8-44EF-B9DA-D81661F434EC}" dt="2019-12-19T09:55:29.962" v="2659" actId="313"/>
          <ac:spMkLst>
            <pc:docMk/>
            <pc:sldMk cId="1558483345" sldId="278"/>
            <ac:spMk id="3" creationId="{C18F8C7B-1E2E-43F4-A62F-31F6F58AE195}"/>
          </ac:spMkLst>
        </pc:spChg>
      </pc:sldChg>
      <pc:sldChg chg="addSp delSp modSp add">
        <pc:chgData name="Damian Radzik" userId="9b6437a5cc3fe03b" providerId="LiveId" clId="{65344961-EDF8-44EF-B9DA-D81661F434EC}" dt="2019-12-12T11:24:16.821" v="1737" actId="20577"/>
        <pc:sldMkLst>
          <pc:docMk/>
          <pc:sldMk cId="2435020367" sldId="279"/>
        </pc:sldMkLst>
        <pc:spChg chg="del">
          <ac:chgData name="Damian Radzik" userId="9b6437a5cc3fe03b" providerId="LiveId" clId="{65344961-EDF8-44EF-B9DA-D81661F434EC}" dt="2019-12-12T10:34:48.182" v="1031"/>
          <ac:spMkLst>
            <pc:docMk/>
            <pc:sldMk cId="2435020367" sldId="279"/>
            <ac:spMk id="2" creationId="{05B5A9C0-8810-4235-80E2-8567C49BB1B7}"/>
          </ac:spMkLst>
        </pc:spChg>
        <pc:spChg chg="del">
          <ac:chgData name="Damian Radzik" userId="9b6437a5cc3fe03b" providerId="LiveId" clId="{65344961-EDF8-44EF-B9DA-D81661F434EC}" dt="2019-12-12T10:34:48.182" v="1031"/>
          <ac:spMkLst>
            <pc:docMk/>
            <pc:sldMk cId="2435020367" sldId="279"/>
            <ac:spMk id="3" creationId="{1C25863A-F83B-43C5-B0C3-FFA9957EEE1C}"/>
          </ac:spMkLst>
        </pc:spChg>
        <pc:spChg chg="del">
          <ac:chgData name="Damian Radzik" userId="9b6437a5cc3fe03b" providerId="LiveId" clId="{65344961-EDF8-44EF-B9DA-D81661F434EC}" dt="2019-12-12T10:34:48.182" v="1031"/>
          <ac:spMkLst>
            <pc:docMk/>
            <pc:sldMk cId="2435020367" sldId="279"/>
            <ac:spMk id="4" creationId="{FC465975-1CC3-4EC9-B7B8-B7BA80F66279}"/>
          </ac:spMkLst>
        </pc:spChg>
        <pc:spChg chg="add mod">
          <ac:chgData name="Damian Radzik" userId="9b6437a5cc3fe03b" providerId="LiveId" clId="{65344961-EDF8-44EF-B9DA-D81661F434EC}" dt="2019-12-12T10:34:52.587" v="1048" actId="20577"/>
          <ac:spMkLst>
            <pc:docMk/>
            <pc:sldMk cId="2435020367" sldId="279"/>
            <ac:spMk id="5" creationId="{49247638-9A3A-4F17-99E4-3501F7B22587}"/>
          </ac:spMkLst>
        </pc:spChg>
        <pc:spChg chg="add mod">
          <ac:chgData name="Damian Radzik" userId="9b6437a5cc3fe03b" providerId="LiveId" clId="{65344961-EDF8-44EF-B9DA-D81661F434EC}" dt="2019-12-12T11:24:16.821" v="1737" actId="20577"/>
          <ac:spMkLst>
            <pc:docMk/>
            <pc:sldMk cId="2435020367" sldId="279"/>
            <ac:spMk id="6" creationId="{C1DA8CFA-8D5C-4FFA-8F47-81DCEB6D5F7F}"/>
          </ac:spMkLst>
        </pc:spChg>
        <pc:spChg chg="add mod">
          <ac:chgData name="Damian Radzik" userId="9b6437a5cc3fe03b" providerId="LiveId" clId="{65344961-EDF8-44EF-B9DA-D81661F434EC}" dt="2019-12-12T11:24:12.084" v="1717" actId="27636"/>
          <ac:spMkLst>
            <pc:docMk/>
            <pc:sldMk cId="2435020367" sldId="279"/>
            <ac:spMk id="7" creationId="{332AA910-5165-4D49-AB7B-471ABAB747A6}"/>
          </ac:spMkLst>
        </pc:spChg>
      </pc:sldChg>
      <pc:sldChg chg="modSp add">
        <pc:chgData name="Damian Radzik" userId="9b6437a5cc3fe03b" providerId="LiveId" clId="{65344961-EDF8-44EF-B9DA-D81661F434EC}" dt="2019-12-19T09:59:35.771" v="2943" actId="20577"/>
        <pc:sldMkLst>
          <pc:docMk/>
          <pc:sldMk cId="1858289438" sldId="280"/>
        </pc:sldMkLst>
        <pc:spChg chg="mod">
          <ac:chgData name="Damian Radzik" userId="9b6437a5cc3fe03b" providerId="LiveId" clId="{65344961-EDF8-44EF-B9DA-D81661F434EC}" dt="2019-12-19T09:58:59.478" v="2890" actId="20577"/>
          <ac:spMkLst>
            <pc:docMk/>
            <pc:sldMk cId="1858289438" sldId="280"/>
            <ac:spMk id="2" creationId="{E41C30D4-64DE-4ED9-B514-EE1F8CAF6C77}"/>
          </ac:spMkLst>
        </pc:spChg>
        <pc:spChg chg="mod">
          <ac:chgData name="Damian Radzik" userId="9b6437a5cc3fe03b" providerId="LiveId" clId="{65344961-EDF8-44EF-B9DA-D81661F434EC}" dt="2019-12-19T09:59:35.771" v="2943" actId="20577"/>
          <ac:spMkLst>
            <pc:docMk/>
            <pc:sldMk cId="1858289438" sldId="280"/>
            <ac:spMk id="3" creationId="{2C684574-9E65-4427-8FFB-1DC7BF389A28}"/>
          </ac:spMkLst>
        </pc:spChg>
      </pc:sldChg>
      <pc:sldChg chg="modSp add">
        <pc:chgData name="Damian Radzik" userId="9b6437a5cc3fe03b" providerId="LiveId" clId="{65344961-EDF8-44EF-B9DA-D81661F434EC}" dt="2019-12-19T10:02:03.662" v="3021" actId="20577"/>
        <pc:sldMkLst>
          <pc:docMk/>
          <pc:sldMk cId="960093614" sldId="281"/>
        </pc:sldMkLst>
        <pc:spChg chg="mod">
          <ac:chgData name="Damian Radzik" userId="9b6437a5cc3fe03b" providerId="LiveId" clId="{65344961-EDF8-44EF-B9DA-D81661F434EC}" dt="2019-12-19T10:01:15.454" v="2960" actId="20577"/>
          <ac:spMkLst>
            <pc:docMk/>
            <pc:sldMk cId="960093614" sldId="281"/>
            <ac:spMk id="2" creationId="{035D3FE2-1AAA-45BE-9C97-655023A9E48E}"/>
          </ac:spMkLst>
        </pc:spChg>
        <pc:spChg chg="mod">
          <ac:chgData name="Damian Radzik" userId="9b6437a5cc3fe03b" providerId="LiveId" clId="{65344961-EDF8-44EF-B9DA-D81661F434EC}" dt="2019-12-19T10:02:03.662" v="3021" actId="20577"/>
          <ac:spMkLst>
            <pc:docMk/>
            <pc:sldMk cId="960093614" sldId="281"/>
            <ac:spMk id="3" creationId="{2CB3191D-39DE-4E77-B759-65AE01A4637D}"/>
          </ac:spMkLst>
        </pc:spChg>
      </pc:sldChg>
      <pc:sldChg chg="addSp modSp add">
        <pc:chgData name="Damian Radzik" userId="9b6437a5cc3fe03b" providerId="LiveId" clId="{65344961-EDF8-44EF-B9DA-D81661F434EC}" dt="2019-12-19T10:06:48.912" v="3328" actId="20577"/>
        <pc:sldMkLst>
          <pc:docMk/>
          <pc:sldMk cId="1195987605" sldId="282"/>
        </pc:sldMkLst>
        <pc:spChg chg="mod">
          <ac:chgData name="Damian Radzik" userId="9b6437a5cc3fe03b" providerId="LiveId" clId="{65344961-EDF8-44EF-B9DA-D81661F434EC}" dt="2019-12-19T10:02:50.674" v="3029" actId="20577"/>
          <ac:spMkLst>
            <pc:docMk/>
            <pc:sldMk cId="1195987605" sldId="282"/>
            <ac:spMk id="2" creationId="{42F0B978-45EB-40FA-B084-D0B390CE7829}"/>
          </ac:spMkLst>
        </pc:spChg>
        <pc:spChg chg="mod">
          <ac:chgData name="Damian Radzik" userId="9b6437a5cc3fe03b" providerId="LiveId" clId="{65344961-EDF8-44EF-B9DA-D81661F434EC}" dt="2019-12-19T10:04:55.467" v="3269" actId="27636"/>
          <ac:spMkLst>
            <pc:docMk/>
            <pc:sldMk cId="1195987605" sldId="282"/>
            <ac:spMk id="3" creationId="{6B3FE261-F2DF-43F4-B735-C158D27E77B3}"/>
          </ac:spMkLst>
        </pc:spChg>
        <pc:spChg chg="add mod">
          <ac:chgData name="Damian Radzik" userId="9b6437a5cc3fe03b" providerId="LiveId" clId="{65344961-EDF8-44EF-B9DA-D81661F434EC}" dt="2019-12-19T10:06:48.912" v="3328" actId="20577"/>
          <ac:spMkLst>
            <pc:docMk/>
            <pc:sldMk cId="1195987605" sldId="282"/>
            <ac:spMk id="4" creationId="{94765CA5-332F-401A-B971-13689445B74F}"/>
          </ac:spMkLst>
        </pc:spChg>
      </pc:sldChg>
      <pc:sldChg chg="addSp delSp modSp add">
        <pc:chgData name="Damian Radzik" userId="9b6437a5cc3fe03b" providerId="LiveId" clId="{65344961-EDF8-44EF-B9DA-D81661F434EC}" dt="2019-12-19T10:10:20.877" v="3582" actId="20577"/>
        <pc:sldMkLst>
          <pc:docMk/>
          <pc:sldMk cId="2429402513" sldId="283"/>
        </pc:sldMkLst>
        <pc:spChg chg="del">
          <ac:chgData name="Damian Radzik" userId="9b6437a5cc3fe03b" providerId="LiveId" clId="{65344961-EDF8-44EF-B9DA-D81661F434EC}" dt="2019-12-19T10:07:06.913" v="3330"/>
          <ac:spMkLst>
            <pc:docMk/>
            <pc:sldMk cId="2429402513" sldId="283"/>
            <ac:spMk id="2" creationId="{70974DBB-DF83-44A2-B2A4-8A70CDDBB9E8}"/>
          </ac:spMkLst>
        </pc:spChg>
        <pc:spChg chg="del">
          <ac:chgData name="Damian Radzik" userId="9b6437a5cc3fe03b" providerId="LiveId" clId="{65344961-EDF8-44EF-B9DA-D81661F434EC}" dt="2019-12-19T10:07:06.913" v="3330"/>
          <ac:spMkLst>
            <pc:docMk/>
            <pc:sldMk cId="2429402513" sldId="283"/>
            <ac:spMk id="3" creationId="{CB27BC8C-A797-4842-9E1E-96A1043AC45C}"/>
          </ac:spMkLst>
        </pc:spChg>
        <pc:spChg chg="del">
          <ac:chgData name="Damian Radzik" userId="9b6437a5cc3fe03b" providerId="LiveId" clId="{65344961-EDF8-44EF-B9DA-D81661F434EC}" dt="2019-12-19T10:07:06.913" v="3330"/>
          <ac:spMkLst>
            <pc:docMk/>
            <pc:sldMk cId="2429402513" sldId="283"/>
            <ac:spMk id="4" creationId="{82AADEBA-4AE2-4757-93BF-850BEDE9B9F8}"/>
          </ac:spMkLst>
        </pc:spChg>
        <pc:spChg chg="add mod">
          <ac:chgData name="Damian Radzik" userId="9b6437a5cc3fe03b" providerId="LiveId" clId="{65344961-EDF8-44EF-B9DA-D81661F434EC}" dt="2019-12-19T10:07:11.096" v="3342" actId="20577"/>
          <ac:spMkLst>
            <pc:docMk/>
            <pc:sldMk cId="2429402513" sldId="283"/>
            <ac:spMk id="5" creationId="{50E9CA83-3A66-48DF-B9B8-5EB26FFA9546}"/>
          </ac:spMkLst>
        </pc:spChg>
        <pc:spChg chg="add mod">
          <ac:chgData name="Damian Radzik" userId="9b6437a5cc3fe03b" providerId="LiveId" clId="{65344961-EDF8-44EF-B9DA-D81661F434EC}" dt="2019-12-19T10:10:20.877" v="3582" actId="20577"/>
          <ac:spMkLst>
            <pc:docMk/>
            <pc:sldMk cId="2429402513" sldId="283"/>
            <ac:spMk id="6" creationId="{789E47EF-8412-4139-BB0A-7AEFF4B6A405}"/>
          </ac:spMkLst>
        </pc:spChg>
        <pc:spChg chg="add del mod">
          <ac:chgData name="Damian Radzik" userId="9b6437a5cc3fe03b" providerId="LiveId" clId="{65344961-EDF8-44EF-B9DA-D81661F434EC}" dt="2019-12-19T10:10:08.682" v="3568"/>
          <ac:spMkLst>
            <pc:docMk/>
            <pc:sldMk cId="2429402513" sldId="283"/>
            <ac:spMk id="7" creationId="{A0C1BA93-22D1-4ACA-8DC9-2D350FA298C6}"/>
          </ac:spMkLst>
        </pc:spChg>
        <pc:spChg chg="add del mod">
          <ac:chgData name="Damian Radzik" userId="9b6437a5cc3fe03b" providerId="LiveId" clId="{65344961-EDF8-44EF-B9DA-D81661F434EC}" dt="2019-12-19T10:10:08.682" v="3568"/>
          <ac:spMkLst>
            <pc:docMk/>
            <pc:sldMk cId="2429402513" sldId="283"/>
            <ac:spMk id="8" creationId="{772CC3B4-732F-48AF-82E6-F247D34833C8}"/>
          </ac:spMkLst>
        </pc:spChg>
        <pc:spChg chg="add mod">
          <ac:chgData name="Damian Radzik" userId="9b6437a5cc3fe03b" providerId="LiveId" clId="{65344961-EDF8-44EF-B9DA-D81661F434EC}" dt="2019-12-19T10:10:15.698" v="3575"/>
          <ac:spMkLst>
            <pc:docMk/>
            <pc:sldMk cId="2429402513" sldId="283"/>
            <ac:spMk id="9" creationId="{FEC605AF-ECBC-458D-BFEC-49D1325663BE}"/>
          </ac:spMkLst>
        </pc:spChg>
      </pc:sldChg>
      <pc:sldChg chg="add del">
        <pc:chgData name="Damian Radzik" userId="9b6437a5cc3fe03b" providerId="LiveId" clId="{65344961-EDF8-44EF-B9DA-D81661F434EC}" dt="2019-12-19T10:13:18.966" v="3584" actId="2696"/>
        <pc:sldMkLst>
          <pc:docMk/>
          <pc:sldMk cId="2287932870" sldId="284"/>
        </pc:sldMkLst>
      </pc:sldChg>
    </pc:docChg>
  </pc:docChgLst>
  <pc:docChgLst>
    <pc:chgData name="Damian Radzik" userId="9b6437a5cc3fe03b" providerId="LiveId" clId="{B379FD34-54D8-41C0-A9F0-F2E15B561AE8}"/>
    <pc:docChg chg="modSld">
      <pc:chgData name="Damian Radzik" userId="9b6437a5cc3fe03b" providerId="LiveId" clId="{B379FD34-54D8-41C0-A9F0-F2E15B561AE8}" dt="2020-12-07T09:50:23.973" v="3" actId="20577"/>
      <pc:docMkLst>
        <pc:docMk/>
      </pc:docMkLst>
      <pc:sldChg chg="modSp mod">
        <pc:chgData name="Damian Radzik" userId="9b6437a5cc3fe03b" providerId="LiveId" clId="{B379FD34-54D8-41C0-A9F0-F2E15B561AE8}" dt="2020-12-07T09:50:23.973" v="3" actId="20577"/>
        <pc:sldMkLst>
          <pc:docMk/>
          <pc:sldMk cId="2435020367" sldId="279"/>
        </pc:sldMkLst>
        <pc:spChg chg="mod">
          <ac:chgData name="Damian Radzik" userId="9b6437a5cc3fe03b" providerId="LiveId" clId="{B379FD34-54D8-41C0-A9F0-F2E15B561AE8}" dt="2020-12-07T09:50:23.973" v="3" actId="20577"/>
          <ac:spMkLst>
            <pc:docMk/>
            <pc:sldMk cId="2435020367" sldId="279"/>
            <ac:spMk id="6" creationId="{C1DA8CFA-8D5C-4FFA-8F47-81DCEB6D5F7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5E26A9C-E06C-4B4E-8268-8D782121BD0B}" type="datetimeFigureOut">
              <a:rPr lang="pl-PL" smtClean="0"/>
              <a:t>07.12.2020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C71F-7A00-48E7-82DE-854E301E429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27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6A9C-E06C-4B4E-8268-8D782121BD0B}" type="datetimeFigureOut">
              <a:rPr lang="pl-PL" smtClean="0"/>
              <a:t>07.12.2020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C71F-7A00-48E7-82DE-854E301E429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0567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6A9C-E06C-4B4E-8268-8D782121BD0B}" type="datetimeFigureOut">
              <a:rPr lang="pl-PL" smtClean="0"/>
              <a:t>07.12.2020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C71F-7A00-48E7-82DE-854E301E429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7586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6A9C-E06C-4B4E-8268-8D782121BD0B}" type="datetimeFigureOut">
              <a:rPr lang="pl-PL" smtClean="0"/>
              <a:t>07.12.2020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C71F-7A00-48E7-82DE-854E301E429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135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6A9C-E06C-4B4E-8268-8D782121BD0B}" type="datetimeFigureOut">
              <a:rPr lang="pl-PL" smtClean="0"/>
              <a:t>07.12.2020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C71F-7A00-48E7-82DE-854E301E429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778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6A9C-E06C-4B4E-8268-8D782121BD0B}" type="datetimeFigureOut">
              <a:rPr lang="pl-PL" smtClean="0"/>
              <a:t>07.12.2020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C71F-7A00-48E7-82DE-854E301E429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871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6A9C-E06C-4B4E-8268-8D782121BD0B}" type="datetimeFigureOut">
              <a:rPr lang="pl-PL" smtClean="0"/>
              <a:t>07.12.2020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C71F-7A00-48E7-82DE-854E301E429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7739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6A9C-E06C-4B4E-8268-8D782121BD0B}" type="datetimeFigureOut">
              <a:rPr lang="pl-PL" smtClean="0"/>
              <a:t>07.12.2020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C71F-7A00-48E7-82DE-854E301E429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102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6A9C-E06C-4B4E-8268-8D782121BD0B}" type="datetimeFigureOut">
              <a:rPr lang="pl-PL" smtClean="0"/>
              <a:t>07.12.2020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C71F-7A00-48E7-82DE-854E301E429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5073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6A9C-E06C-4B4E-8268-8D782121BD0B}" type="datetimeFigureOut">
              <a:rPr lang="pl-PL" smtClean="0"/>
              <a:t>07.12.2020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C71F-7A00-48E7-82DE-854E301E429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582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6A9C-E06C-4B4E-8268-8D782121BD0B}" type="datetimeFigureOut">
              <a:rPr lang="pl-PL" smtClean="0"/>
              <a:t>07.12.2020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6C71F-7A00-48E7-82DE-854E301E429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0645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5E26A9C-E06C-4B4E-8268-8D782121BD0B}" type="datetimeFigureOut">
              <a:rPr lang="pl-PL" smtClean="0"/>
              <a:t>07.12.2020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DC6C71F-7A00-48E7-82DE-854E301E429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78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96BF30-A73E-4BC8-986F-5BF1B5A7D6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Parametry sprzętu komputerowego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4D8BDDA-8ADA-4A21-99CB-AE2D75BFD3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762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C1208E-DE9D-44EC-891A-7004AC67E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Monitor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9E71FE-11DF-4EFA-BC3E-AB299997CAB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Przekątna</a:t>
            </a:r>
          </a:p>
          <a:p>
            <a:r>
              <a:rPr lang="pl-PL" dirty="0"/>
              <a:t>Rozdzielczość</a:t>
            </a:r>
          </a:p>
          <a:p>
            <a:r>
              <a:rPr lang="pl-PL" dirty="0"/>
              <a:t>Typ matrycy</a:t>
            </a:r>
          </a:p>
          <a:p>
            <a:r>
              <a:rPr lang="pl-PL" dirty="0"/>
              <a:t>Czas reakcji</a:t>
            </a:r>
          </a:p>
          <a:p>
            <a:r>
              <a:rPr lang="pl-PL" dirty="0"/>
              <a:t>Powłoka</a:t>
            </a:r>
          </a:p>
          <a:p>
            <a:r>
              <a:rPr lang="pl-PL" dirty="0"/>
              <a:t>Częstotliwość odświeżania</a:t>
            </a:r>
          </a:p>
          <a:p>
            <a:r>
              <a:rPr lang="pl-PL" dirty="0"/>
              <a:t>Technologia synchronizacji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5FC6E9B-CF04-4B03-878D-2BE40692E6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/>
              <a:t>Technologia ochrony oczu</a:t>
            </a:r>
          </a:p>
          <a:p>
            <a:r>
              <a:rPr lang="pl-PL" dirty="0"/>
              <a:t>PIVOT</a:t>
            </a:r>
          </a:p>
          <a:p>
            <a:r>
              <a:rPr lang="pl-PL" dirty="0"/>
              <a:t>Jasność</a:t>
            </a:r>
          </a:p>
          <a:p>
            <a:r>
              <a:rPr lang="pl-PL" dirty="0"/>
              <a:t>Kontrast</a:t>
            </a:r>
          </a:p>
          <a:p>
            <a:r>
              <a:rPr lang="pl-PL" dirty="0"/>
              <a:t>Liczba kolorów</a:t>
            </a:r>
          </a:p>
          <a:p>
            <a:r>
              <a:rPr lang="pl-PL" dirty="0"/>
              <a:t>Wejścia/Wyjścia</a:t>
            </a:r>
          </a:p>
          <a:p>
            <a:r>
              <a:rPr lang="pl-PL" dirty="0"/>
              <a:t>Technologie (HDR, </a:t>
            </a:r>
            <a:r>
              <a:rPr lang="pl-PL" dirty="0" err="1"/>
              <a:t>Dimming</a:t>
            </a:r>
            <a:r>
              <a:rPr lang="pl-PL" dirty="0"/>
              <a:t>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615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E93FB00-285A-4D31-A31B-D11A4A7F8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Drukarki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676389F-517C-4C8C-8987-E3930A004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Technologia druku</a:t>
            </a:r>
          </a:p>
          <a:p>
            <a:r>
              <a:rPr lang="pl-PL" dirty="0"/>
              <a:t>Interfejs</a:t>
            </a:r>
          </a:p>
          <a:p>
            <a:r>
              <a:rPr lang="pl-PL" dirty="0"/>
              <a:t>Druk dwustronny</a:t>
            </a:r>
          </a:p>
          <a:p>
            <a:r>
              <a:rPr lang="pl-PL" dirty="0"/>
              <a:t>Rozdzielczość</a:t>
            </a:r>
          </a:p>
          <a:p>
            <a:r>
              <a:rPr lang="pl-PL" dirty="0"/>
              <a:t>Szybkość druku kolor/mono</a:t>
            </a:r>
          </a:p>
          <a:p>
            <a:r>
              <a:rPr lang="pl-PL" dirty="0"/>
              <a:t>Podajnik papieru</a:t>
            </a:r>
          </a:p>
          <a:p>
            <a:r>
              <a:rPr lang="pl-PL" dirty="0"/>
              <a:t>Format nośnika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3256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0D941F-8DBB-4622-A7E5-8678FE54C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Mysz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2C90C4-9D7B-47E6-B644-BBB7D925F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Sensor</a:t>
            </a:r>
          </a:p>
          <a:p>
            <a:r>
              <a:rPr lang="pl-PL" dirty="0"/>
              <a:t>Rozdzielczość</a:t>
            </a:r>
          </a:p>
          <a:p>
            <a:r>
              <a:rPr lang="pl-PL" dirty="0"/>
              <a:t>Łączność</a:t>
            </a:r>
          </a:p>
          <a:p>
            <a:r>
              <a:rPr lang="pl-PL" dirty="0"/>
              <a:t>Liczba przycisków</a:t>
            </a:r>
          </a:p>
          <a:p>
            <a:r>
              <a:rPr lang="pl-PL" dirty="0"/>
              <a:t>Profil</a:t>
            </a:r>
          </a:p>
          <a:p>
            <a:r>
              <a:rPr lang="pl-PL" dirty="0"/>
              <a:t>Typ przełączników</a:t>
            </a:r>
          </a:p>
          <a:p>
            <a:r>
              <a:rPr lang="pl-PL" dirty="0"/>
              <a:t>Maksymalne przyśpieszenie</a:t>
            </a:r>
          </a:p>
          <a:p>
            <a:r>
              <a:rPr lang="pl-PL" dirty="0"/>
              <a:t>Maksymalne przeciążenie</a:t>
            </a:r>
          </a:p>
          <a:p>
            <a:r>
              <a:rPr lang="pl-PL" dirty="0"/>
              <a:t>Interpolacja/predykcja/</a:t>
            </a:r>
            <a:r>
              <a:rPr lang="pl-PL" dirty="0" err="1"/>
              <a:t>jitter</a:t>
            </a:r>
            <a:r>
              <a:rPr lang="pl-PL" dirty="0"/>
              <a:t>/</a:t>
            </a:r>
            <a:r>
              <a:rPr lang="pl-PL" dirty="0" err="1"/>
              <a:t>akcelereacja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8238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F34DB8-88A7-4124-963B-B02D0B014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Klawiatura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4C8C3A-ABE0-41ED-AE65-AC394FF7F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Typ</a:t>
            </a:r>
          </a:p>
          <a:p>
            <a:r>
              <a:rPr lang="pl-PL" dirty="0"/>
              <a:t>Interfejs</a:t>
            </a:r>
          </a:p>
          <a:p>
            <a:r>
              <a:rPr lang="pl-PL" dirty="0"/>
              <a:t>Podświetlenie</a:t>
            </a:r>
          </a:p>
          <a:p>
            <a:r>
              <a:rPr lang="pl-PL" dirty="0"/>
              <a:t>Skok klawisza</a:t>
            </a:r>
          </a:p>
          <a:p>
            <a:r>
              <a:rPr lang="pl-PL" dirty="0"/>
              <a:t>Rodzaje przełączników</a:t>
            </a:r>
          </a:p>
          <a:p>
            <a:r>
              <a:rPr lang="pl-PL" dirty="0"/>
              <a:t>Wyspowa/normalna</a:t>
            </a:r>
          </a:p>
          <a:p>
            <a:r>
              <a:rPr lang="pl-PL" dirty="0"/>
              <a:t>Blok numeryczny</a:t>
            </a:r>
          </a:p>
        </p:txBody>
      </p:sp>
    </p:spTree>
    <p:extLst>
      <p:ext uri="{BB962C8B-B14F-4D97-AF65-F5344CB8AC3E}">
        <p14:creationId xmlns:p14="http://schemas.microsoft.com/office/powerpoint/2010/main" val="3934706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87152E-15C9-4F39-B71C-49B3149C2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Słuchawki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73FE40-DE61-49D5-8CCC-663385FB9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Konstrukcja</a:t>
            </a:r>
          </a:p>
          <a:p>
            <a:r>
              <a:rPr lang="pl-PL" dirty="0"/>
              <a:t>Mikrofon</a:t>
            </a:r>
          </a:p>
          <a:p>
            <a:r>
              <a:rPr lang="pl-PL" dirty="0"/>
              <a:t>Łączność</a:t>
            </a:r>
          </a:p>
          <a:p>
            <a:r>
              <a:rPr lang="pl-PL" dirty="0"/>
              <a:t>Złącze</a:t>
            </a:r>
          </a:p>
          <a:p>
            <a:r>
              <a:rPr lang="pl-PL" dirty="0"/>
              <a:t>Czułość</a:t>
            </a:r>
          </a:p>
          <a:p>
            <a:r>
              <a:rPr lang="pl-PL" dirty="0"/>
              <a:t>Typ mikrofonu</a:t>
            </a:r>
          </a:p>
          <a:p>
            <a:r>
              <a:rPr lang="pl-PL" dirty="0"/>
              <a:t>Czułość mikrofonu</a:t>
            </a:r>
          </a:p>
          <a:p>
            <a:r>
              <a:rPr lang="pl-PL" dirty="0"/>
              <a:t>Impedancja</a:t>
            </a:r>
          </a:p>
          <a:p>
            <a:r>
              <a:rPr lang="pl-PL" dirty="0"/>
              <a:t>Dodatkowe technologie</a:t>
            </a:r>
          </a:p>
        </p:txBody>
      </p:sp>
    </p:spTree>
    <p:extLst>
      <p:ext uri="{BB962C8B-B14F-4D97-AF65-F5344CB8AC3E}">
        <p14:creationId xmlns:p14="http://schemas.microsoft.com/office/powerpoint/2010/main" val="156155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3F8A27-FF7B-4A9A-B55C-3E6B9B8E1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Projektory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63A94A-7634-4D52-AF35-C7A3ECC7D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Technologia wyświetlania</a:t>
            </a:r>
          </a:p>
          <a:p>
            <a:r>
              <a:rPr lang="pl-PL" dirty="0"/>
              <a:t>Rozdzielczość natywna</a:t>
            </a:r>
          </a:p>
          <a:p>
            <a:r>
              <a:rPr lang="pl-PL" dirty="0"/>
              <a:t>Rozdzielczość skalowana</a:t>
            </a:r>
          </a:p>
          <a:p>
            <a:r>
              <a:rPr lang="pl-PL" dirty="0"/>
              <a:t>Jasność</a:t>
            </a:r>
          </a:p>
          <a:p>
            <a:r>
              <a:rPr lang="pl-PL" dirty="0"/>
              <a:t>Kontrast</a:t>
            </a:r>
          </a:p>
          <a:p>
            <a:r>
              <a:rPr lang="pl-PL" dirty="0"/>
              <a:t>System</a:t>
            </a:r>
          </a:p>
          <a:p>
            <a:r>
              <a:rPr lang="pl-PL" dirty="0"/>
              <a:t>Złącza</a:t>
            </a:r>
          </a:p>
          <a:p>
            <a:r>
              <a:rPr lang="pl-PL" dirty="0"/>
              <a:t>Format</a:t>
            </a:r>
          </a:p>
          <a:p>
            <a:r>
              <a:rPr lang="pl-PL" dirty="0"/>
              <a:t>Odległość</a:t>
            </a:r>
          </a:p>
          <a:p>
            <a:r>
              <a:rPr lang="pl-PL" dirty="0"/>
              <a:t>Moc lampy</a:t>
            </a:r>
          </a:p>
          <a:p>
            <a:r>
              <a:rPr lang="pl-PL" dirty="0"/>
              <a:t>Głośność</a:t>
            </a:r>
          </a:p>
        </p:txBody>
      </p:sp>
    </p:spTree>
    <p:extLst>
      <p:ext uri="{BB962C8B-B14F-4D97-AF65-F5344CB8AC3E}">
        <p14:creationId xmlns:p14="http://schemas.microsoft.com/office/powerpoint/2010/main" val="895789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80E939-DF6A-478D-88F5-2C164EA6D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SmartFONY</a:t>
            </a:r>
            <a:r>
              <a:rPr lang="pl-PL" dirty="0"/>
              <a:t> / Tablety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30FA20-001A-4292-BAE1-2CB19B08E8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Producent</a:t>
            </a:r>
          </a:p>
          <a:p>
            <a:r>
              <a:rPr lang="pl-PL" dirty="0"/>
              <a:t>Model</a:t>
            </a:r>
          </a:p>
          <a:p>
            <a:r>
              <a:rPr lang="pl-PL" dirty="0"/>
              <a:t>System (Android, Windows, iOS)</a:t>
            </a:r>
          </a:p>
          <a:p>
            <a:r>
              <a:rPr lang="pl-PL" dirty="0"/>
              <a:t>Procesor (MT, </a:t>
            </a:r>
            <a:r>
              <a:rPr lang="pl-PL" dirty="0" err="1"/>
              <a:t>Snapdragon</a:t>
            </a:r>
            <a:r>
              <a:rPr lang="pl-PL" dirty="0"/>
              <a:t>, </a:t>
            </a:r>
            <a:r>
              <a:rPr lang="pl-PL" dirty="0" err="1"/>
              <a:t>Exynos</a:t>
            </a:r>
            <a:r>
              <a:rPr lang="pl-PL" dirty="0"/>
              <a:t>, Intel, Apple)</a:t>
            </a:r>
          </a:p>
          <a:p>
            <a:r>
              <a:rPr lang="pl-PL" dirty="0"/>
              <a:t>RAM (rozmiar, prędkość)</a:t>
            </a:r>
          </a:p>
          <a:p>
            <a:r>
              <a:rPr lang="pl-PL" dirty="0"/>
              <a:t>Pamięć (Typ, prędkość, rozmiar)</a:t>
            </a:r>
          </a:p>
          <a:p>
            <a:r>
              <a:rPr lang="pl-PL" dirty="0"/>
              <a:t>Aparat (stabilizacja, rozdzielczość, rozmiar, typ, zoom, przesłona, autofocus)</a:t>
            </a:r>
          </a:p>
          <a:p>
            <a:r>
              <a:rPr lang="pl-PL" dirty="0"/>
              <a:t>Bateria (ładowanie, pojemność, SOT)</a:t>
            </a:r>
          </a:p>
          <a:p>
            <a:r>
              <a:rPr lang="pl-PL" dirty="0" err="1"/>
              <a:t>Sloty</a:t>
            </a:r>
            <a:r>
              <a:rPr lang="pl-PL" dirty="0"/>
              <a:t> (SIM, Karta pamięci, USB, </a:t>
            </a:r>
            <a:r>
              <a:rPr lang="pl-PL" dirty="0" err="1"/>
              <a:t>minijack</a:t>
            </a:r>
            <a:r>
              <a:rPr lang="pl-PL" dirty="0"/>
              <a:t>)</a:t>
            </a:r>
          </a:p>
          <a:p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E4859BF-320C-4B5F-9DB1-C1E2D00A506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Łączność (Bluetooth, </a:t>
            </a:r>
            <a:r>
              <a:rPr lang="pl-PL" dirty="0" err="1"/>
              <a:t>WiFi</a:t>
            </a:r>
            <a:r>
              <a:rPr lang="pl-PL" dirty="0"/>
              <a:t>, NFC, 4G, 5G, </a:t>
            </a:r>
            <a:r>
              <a:rPr lang="pl-PL" dirty="0" err="1"/>
              <a:t>VoLTE</a:t>
            </a:r>
            <a:r>
              <a:rPr lang="pl-PL" dirty="0"/>
              <a:t>, </a:t>
            </a:r>
            <a:r>
              <a:rPr lang="pl-PL" dirty="0" err="1"/>
              <a:t>IrDA</a:t>
            </a:r>
            <a:r>
              <a:rPr lang="pl-PL" dirty="0"/>
              <a:t>, OTG)</a:t>
            </a:r>
          </a:p>
          <a:p>
            <a:r>
              <a:rPr lang="pl-PL" dirty="0"/>
              <a:t>Nawigacja (GPS, Galileo, </a:t>
            </a:r>
            <a:r>
              <a:rPr lang="pl-PL" dirty="0" err="1"/>
              <a:t>Glonass</a:t>
            </a:r>
            <a:r>
              <a:rPr lang="pl-PL" dirty="0"/>
              <a:t>, </a:t>
            </a:r>
            <a:r>
              <a:rPr lang="pl-PL" dirty="0" err="1"/>
              <a:t>Beidou</a:t>
            </a:r>
            <a:r>
              <a:rPr lang="pl-PL" dirty="0"/>
              <a:t>)</a:t>
            </a:r>
          </a:p>
          <a:p>
            <a:r>
              <a:rPr lang="pl-PL" dirty="0"/>
              <a:t>Ochrona (szkło, wodoszczelność)</a:t>
            </a:r>
          </a:p>
          <a:p>
            <a:r>
              <a:rPr lang="pl-PL" dirty="0"/>
              <a:t>Czujniki (zbliżeniowy, kompas, Halla, podczerwieni, żyroskop, akcelerometr)</a:t>
            </a:r>
          </a:p>
          <a:p>
            <a:r>
              <a:rPr lang="pl-PL" dirty="0"/>
              <a:t>Zabezpieczenia (szyfrowanie, skaner linii papilarnych, skaner twarzy, skaner siatkówki oka)</a:t>
            </a:r>
          </a:p>
          <a:p>
            <a:r>
              <a:rPr lang="pl-PL" dirty="0"/>
              <a:t>Ekran (HDR, typ, jasność, kontrast, odświeżanie, rozmiar, rozdzielczość, typ dotyku, pokrycie przestrzeni barw, zagęszczenie, </a:t>
            </a:r>
            <a:r>
              <a:rPr lang="pl-PL" dirty="0" err="1"/>
              <a:t>screen</a:t>
            </a:r>
            <a:r>
              <a:rPr lang="pl-PL" dirty="0"/>
              <a:t>-to-body ratio)</a:t>
            </a:r>
          </a:p>
        </p:txBody>
      </p:sp>
    </p:spTree>
    <p:extLst>
      <p:ext uri="{BB962C8B-B14F-4D97-AF65-F5344CB8AC3E}">
        <p14:creationId xmlns:p14="http://schemas.microsoft.com/office/powerpoint/2010/main" val="516158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49247638-9A3A-4F17-99E4-3501F7B22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Tablety graficzne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1DA8CFA-8D5C-4FFA-8F47-81DCEB6D5F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/>
              <a:t>Marka (</a:t>
            </a:r>
            <a:r>
              <a:rPr lang="pl-PL" dirty="0" err="1"/>
              <a:t>Wacomm</a:t>
            </a:r>
            <a:r>
              <a:rPr lang="pl-PL" dirty="0"/>
              <a:t>, </a:t>
            </a:r>
            <a:r>
              <a:rPr lang="pl-PL" dirty="0" err="1"/>
              <a:t>Huion</a:t>
            </a:r>
            <a:r>
              <a:rPr lang="pl-PL" dirty="0"/>
              <a:t>)</a:t>
            </a:r>
          </a:p>
          <a:p>
            <a:r>
              <a:rPr lang="pl-PL" dirty="0"/>
              <a:t>Obszar roboczy</a:t>
            </a:r>
          </a:p>
          <a:p>
            <a:r>
              <a:rPr lang="pl-PL" dirty="0"/>
              <a:t>Szybkość przetwarzania danych (punktów na sekundę)</a:t>
            </a:r>
          </a:p>
          <a:p>
            <a:r>
              <a:rPr lang="pl-PL" dirty="0"/>
              <a:t>Czas reakcji</a:t>
            </a:r>
          </a:p>
          <a:p>
            <a:r>
              <a:rPr lang="pl-PL" dirty="0"/>
              <a:t>Rozdzielczość (</a:t>
            </a:r>
            <a:r>
              <a:rPr lang="pl-PL" dirty="0" err="1"/>
              <a:t>lpi</a:t>
            </a:r>
            <a:r>
              <a:rPr lang="pl-PL" dirty="0"/>
              <a:t>)</a:t>
            </a:r>
          </a:p>
          <a:p>
            <a:r>
              <a:rPr lang="pl-PL" dirty="0"/>
              <a:t>Poziomy nacisku</a:t>
            </a:r>
          </a:p>
          <a:p>
            <a:r>
              <a:rPr lang="pl-PL" dirty="0"/>
              <a:t>Technologie (rezonans elektromagnetyczny)</a:t>
            </a:r>
          </a:p>
          <a:p>
            <a:r>
              <a:rPr lang="pl-PL" dirty="0"/>
              <a:t>Wyświetlacz (pokrycie przestrzeni barw: </a:t>
            </a:r>
            <a:r>
              <a:rPr lang="pl-PL" dirty="0" err="1"/>
              <a:t>sRGB</a:t>
            </a:r>
            <a:r>
              <a:rPr lang="pl-PL" dirty="0"/>
              <a:t>, </a:t>
            </a:r>
            <a:r>
              <a:rPr lang="pl-PL" dirty="0" err="1"/>
              <a:t>AdobeRGB</a:t>
            </a:r>
            <a:r>
              <a:rPr lang="pl-PL" dirty="0"/>
              <a:t>, NTSC)</a:t>
            </a:r>
          </a:p>
          <a:p>
            <a:r>
              <a:rPr lang="pl-PL" dirty="0"/>
              <a:t>Dodatkowe klawisze</a:t>
            </a:r>
          </a:p>
          <a:p>
            <a:r>
              <a:rPr lang="pl-PL" dirty="0"/>
              <a:t>Pióro (nachylenie, nacisk, klawisze, zasilanie)</a:t>
            </a:r>
          </a:p>
          <a:p>
            <a:r>
              <a:rPr lang="pl-PL" dirty="0"/>
              <a:t>Interfejs </a:t>
            </a:r>
          </a:p>
          <a:p>
            <a:r>
              <a:rPr lang="pl-PL" dirty="0"/>
              <a:t>Dokładność</a:t>
            </a:r>
          </a:p>
          <a:p>
            <a:r>
              <a:rPr lang="pl-PL" dirty="0"/>
              <a:t>Sposób odwzorowania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332AA910-5165-4D49-AB7B-471ABAB747A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 err="1"/>
              <a:t>Huion</a:t>
            </a:r>
            <a:r>
              <a:rPr lang="pl-PL" dirty="0"/>
              <a:t> H640P (&gt;5000lpi, 8192, 6 przycisków, bezbateryjne pióro, 160 x 100, 180 zł)</a:t>
            </a:r>
          </a:p>
          <a:p>
            <a:pPr marL="0" indent="0">
              <a:buNone/>
            </a:pPr>
            <a:r>
              <a:rPr lang="pl-PL" dirty="0"/>
              <a:t>XP-Pen </a:t>
            </a:r>
            <a:r>
              <a:rPr lang="pl-PL" dirty="0" err="1"/>
              <a:t>Deco</a:t>
            </a:r>
            <a:r>
              <a:rPr lang="pl-PL" dirty="0"/>
              <a:t> 01 V2 (&gt;5000lpi, 8192, 8 przycisków, bezbateryjne pióro, działa z androidem, TILT, 254 x 158.8 , 270 zł)</a:t>
            </a:r>
          </a:p>
          <a:p>
            <a:pPr marL="0" indent="0">
              <a:buNone/>
            </a:pPr>
            <a:r>
              <a:rPr lang="pl-PL" dirty="0" err="1"/>
              <a:t>Huion</a:t>
            </a:r>
            <a:r>
              <a:rPr lang="pl-PL" dirty="0"/>
              <a:t> New 1060 Plus (&gt;5000lpi, 8192, 12 przycisków, bezbateryjne pióro, 254 x 158.8 , 300 zł)</a:t>
            </a:r>
          </a:p>
          <a:p>
            <a:pPr marL="0" indent="0">
              <a:buNone/>
            </a:pPr>
            <a:r>
              <a:rPr lang="pl-PL" dirty="0" err="1"/>
              <a:t>Huion</a:t>
            </a:r>
            <a:r>
              <a:rPr lang="pl-PL" dirty="0"/>
              <a:t> </a:t>
            </a:r>
            <a:r>
              <a:rPr lang="pl-PL" dirty="0" err="1"/>
              <a:t>Inspiroy</a:t>
            </a:r>
            <a:r>
              <a:rPr lang="pl-PL" dirty="0"/>
              <a:t> Q11(&gt;5000lpi, 8192, 8 przycisków, bezbateryjne pióro, 279 x 174, TILT, WIFI, 530 zł)</a:t>
            </a:r>
          </a:p>
          <a:p>
            <a:pPr marL="0" indent="0">
              <a:buNone/>
            </a:pPr>
            <a:r>
              <a:rPr lang="pl-PL" dirty="0" err="1"/>
              <a:t>Huion</a:t>
            </a:r>
            <a:r>
              <a:rPr lang="pl-PL" dirty="0"/>
              <a:t> </a:t>
            </a:r>
            <a:r>
              <a:rPr lang="pl-PL" dirty="0" err="1"/>
              <a:t>Kamvas</a:t>
            </a:r>
            <a:r>
              <a:rPr lang="pl-PL" dirty="0"/>
              <a:t> 16 (ekran </a:t>
            </a:r>
            <a:r>
              <a:rPr lang="pl-PL" dirty="0" err="1"/>
              <a:t>fullhd</a:t>
            </a:r>
            <a:r>
              <a:rPr lang="pl-PL" dirty="0"/>
              <a:t> 1600 zł)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5020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EAA4B314-A7E1-42CA-8127-686A95C6F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Smartwatch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C5D272B-D834-4F28-BC4C-CC9ED8C97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Procesor (NRF, MT)</a:t>
            </a:r>
          </a:p>
          <a:p>
            <a:r>
              <a:rPr lang="pl-PL" dirty="0"/>
              <a:t>RAM</a:t>
            </a:r>
          </a:p>
          <a:p>
            <a:r>
              <a:rPr lang="pl-PL" dirty="0"/>
              <a:t>Ekran</a:t>
            </a:r>
          </a:p>
          <a:p>
            <a:r>
              <a:rPr lang="pl-PL" dirty="0"/>
              <a:t>Czujniki (Akcelerometr, Kompas, </a:t>
            </a:r>
            <a:r>
              <a:rPr lang="pl-PL" dirty="0" err="1"/>
              <a:t>Pulsoksymetr</a:t>
            </a:r>
            <a:r>
              <a:rPr lang="pl-PL" dirty="0"/>
              <a:t> (SpO2), Pulsometr, Termometr, Wysokościomierz barometryczny, Żyroskop)</a:t>
            </a:r>
          </a:p>
          <a:p>
            <a:r>
              <a:rPr lang="pl-PL" dirty="0"/>
              <a:t>Komunikacja</a:t>
            </a:r>
          </a:p>
          <a:p>
            <a:r>
              <a:rPr lang="pl-PL" dirty="0"/>
              <a:t>Ochrona</a:t>
            </a:r>
          </a:p>
          <a:p>
            <a:r>
              <a:rPr lang="pl-PL" dirty="0"/>
              <a:t>Rodzaje aktywności</a:t>
            </a:r>
          </a:p>
          <a:p>
            <a:r>
              <a:rPr lang="pl-PL" dirty="0"/>
              <a:t>Funkcje telefoniczne</a:t>
            </a:r>
          </a:p>
          <a:p>
            <a:r>
              <a:rPr lang="pl-PL" dirty="0"/>
              <a:t>Bateria</a:t>
            </a:r>
          </a:p>
        </p:txBody>
      </p:sp>
    </p:spTree>
    <p:extLst>
      <p:ext uri="{BB962C8B-B14F-4D97-AF65-F5344CB8AC3E}">
        <p14:creationId xmlns:p14="http://schemas.microsoft.com/office/powerpoint/2010/main" val="4278572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2E3D9C-246C-456B-B057-890C0C744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plotery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762E14D-495C-4AEF-A15B-4CAADE38C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Rozmiar roboczy</a:t>
            </a:r>
          </a:p>
          <a:p>
            <a:r>
              <a:rPr lang="pl-PL" dirty="0"/>
              <a:t>Typ (ploter płaski, ploter bębnowy, ploter atramentowy, ploter </a:t>
            </a:r>
            <a:r>
              <a:rPr lang="pl-PL" dirty="0" err="1"/>
              <a:t>solwentowy</a:t>
            </a:r>
            <a:r>
              <a:rPr lang="pl-PL" dirty="0"/>
              <a:t>, ploter sublimacyjny, ploter grawerujący, ploter tnący, termiczny i frezujący, ploter laserowy)</a:t>
            </a:r>
          </a:p>
          <a:p>
            <a:r>
              <a:rPr lang="pl-PL" dirty="0"/>
              <a:t>prędkość kreślenia</a:t>
            </a:r>
          </a:p>
          <a:p>
            <a:r>
              <a:rPr lang="pl-PL" dirty="0"/>
              <a:t>rozdzielczość kreślenia </a:t>
            </a:r>
          </a:p>
          <a:p>
            <a:r>
              <a:rPr lang="pl-PL" dirty="0"/>
              <a:t>typ i rozmiar papieru</a:t>
            </a:r>
          </a:p>
          <a:p>
            <a:r>
              <a:rPr lang="pl-PL" dirty="0"/>
              <a:t>liczba elementów piszących w różnych kolorach</a:t>
            </a:r>
          </a:p>
          <a:p>
            <a:r>
              <a:rPr lang="pl-PL" dirty="0"/>
              <a:t>rodzaje portów</a:t>
            </a:r>
          </a:p>
          <a:p>
            <a:r>
              <a:rPr lang="pl-PL" dirty="0"/>
              <a:t>automatyczna lub ręczna wymiana pisaków</a:t>
            </a:r>
          </a:p>
          <a:p>
            <a:r>
              <a:rPr lang="pl-PL" dirty="0"/>
              <a:t>minimalna długość rysowanego przez ploter odcinka</a:t>
            </a:r>
          </a:p>
          <a:p>
            <a:r>
              <a:rPr lang="pl-PL" dirty="0"/>
              <a:t>Czas wymiany pisaka </a:t>
            </a:r>
          </a:p>
        </p:txBody>
      </p:sp>
    </p:spTree>
    <p:extLst>
      <p:ext uri="{BB962C8B-B14F-4D97-AF65-F5344CB8AC3E}">
        <p14:creationId xmlns:p14="http://schemas.microsoft.com/office/powerpoint/2010/main" val="237049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79E73C-0F57-421D-A862-A0CEE61B4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Dysk twardy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440489-CBC3-4A7E-B667-B9373084F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Pojemność</a:t>
            </a:r>
          </a:p>
          <a:p>
            <a:r>
              <a:rPr lang="pl-PL" dirty="0"/>
              <a:t>Rodzaj dysku</a:t>
            </a:r>
          </a:p>
          <a:p>
            <a:r>
              <a:rPr lang="pl-PL" dirty="0"/>
              <a:t>Interfejs</a:t>
            </a:r>
          </a:p>
          <a:p>
            <a:r>
              <a:rPr lang="pl-PL" dirty="0"/>
              <a:t>Format</a:t>
            </a:r>
          </a:p>
          <a:p>
            <a:r>
              <a:rPr lang="pl-PL" dirty="0"/>
              <a:t>Prędkość obrotowa</a:t>
            </a:r>
          </a:p>
          <a:p>
            <a:r>
              <a:rPr lang="pl-PL" dirty="0"/>
              <a:t>Prędkość odczytu/zapisu</a:t>
            </a:r>
          </a:p>
          <a:p>
            <a:r>
              <a:rPr lang="pl-PL" dirty="0"/>
              <a:t>Pamięć podręczna</a:t>
            </a:r>
          </a:p>
          <a:p>
            <a:r>
              <a:rPr lang="pl-PL" dirty="0"/>
              <a:t>Technologie (NCQ/TRIM/SMART/LDPC)</a:t>
            </a:r>
          </a:p>
          <a:p>
            <a:r>
              <a:rPr lang="pl-PL" dirty="0"/>
              <a:t>Typ SSD (SLC, MLC, QLC, TLC)</a:t>
            </a:r>
          </a:p>
        </p:txBody>
      </p:sp>
    </p:spTree>
    <p:extLst>
      <p:ext uri="{BB962C8B-B14F-4D97-AF65-F5344CB8AC3E}">
        <p14:creationId xmlns:p14="http://schemas.microsoft.com/office/powerpoint/2010/main" val="3259721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25FAF5-458C-4AD3-9AE3-0BA1CB73F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Obudowy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0AD8BA-BC52-4754-A377-E4ACF16AC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Typ</a:t>
            </a:r>
          </a:p>
          <a:p>
            <a:r>
              <a:rPr lang="pl-PL" dirty="0"/>
              <a:t>Standard płyty głównej</a:t>
            </a:r>
          </a:p>
          <a:p>
            <a:r>
              <a:rPr lang="pl-PL" dirty="0"/>
              <a:t>Standard zasilacza</a:t>
            </a:r>
          </a:p>
          <a:p>
            <a:r>
              <a:rPr lang="pl-PL" dirty="0"/>
              <a:t>Miejsca na karty rozszerzeń</a:t>
            </a:r>
          </a:p>
          <a:p>
            <a:r>
              <a:rPr lang="pl-PL" dirty="0"/>
              <a:t>Miejsca na 5,25 cala</a:t>
            </a:r>
          </a:p>
          <a:p>
            <a:r>
              <a:rPr lang="pl-PL" dirty="0"/>
              <a:t>Miejsca na dyski</a:t>
            </a:r>
          </a:p>
          <a:p>
            <a:r>
              <a:rPr lang="pl-PL" dirty="0"/>
              <a:t>Miejsca na wentylatory</a:t>
            </a:r>
          </a:p>
          <a:p>
            <a:r>
              <a:rPr lang="pl-PL" dirty="0"/>
              <a:t>Wyprowadzone złącza</a:t>
            </a:r>
          </a:p>
          <a:p>
            <a:r>
              <a:rPr lang="pl-PL" dirty="0"/>
              <a:t>Materiał</a:t>
            </a:r>
          </a:p>
          <a:p>
            <a:r>
              <a:rPr lang="pl-PL" dirty="0"/>
              <a:t>Akcesoria</a:t>
            </a:r>
          </a:p>
        </p:txBody>
      </p:sp>
    </p:spTree>
    <p:extLst>
      <p:ext uri="{BB962C8B-B14F-4D97-AF65-F5344CB8AC3E}">
        <p14:creationId xmlns:p14="http://schemas.microsoft.com/office/powerpoint/2010/main" val="29907434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56AD01-BD38-42D1-BB7C-D46798CE5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wideorejestrator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7A48AC7-3650-439B-9FA4-5038D4659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Sposób instalacji</a:t>
            </a:r>
          </a:p>
          <a:p>
            <a:r>
              <a:rPr lang="pl-PL" dirty="0"/>
              <a:t>Rozmiar ekranu</a:t>
            </a:r>
          </a:p>
          <a:p>
            <a:r>
              <a:rPr lang="pl-PL" dirty="0"/>
              <a:t>RAM/ROM</a:t>
            </a:r>
          </a:p>
          <a:p>
            <a:r>
              <a:rPr lang="pl-PL" dirty="0"/>
              <a:t>Chipset/CPU</a:t>
            </a:r>
          </a:p>
          <a:p>
            <a:r>
              <a:rPr lang="pl-PL" dirty="0"/>
              <a:t>Obiektywy</a:t>
            </a:r>
          </a:p>
          <a:p>
            <a:r>
              <a:rPr lang="pl-PL" dirty="0"/>
              <a:t>Rozdzielczość</a:t>
            </a:r>
          </a:p>
          <a:p>
            <a:r>
              <a:rPr lang="pl-PL" dirty="0"/>
              <a:t>System</a:t>
            </a:r>
          </a:p>
          <a:p>
            <a:r>
              <a:rPr lang="pl-PL" dirty="0"/>
              <a:t>Nawigacja</a:t>
            </a:r>
          </a:p>
          <a:p>
            <a:r>
              <a:rPr lang="pl-PL" dirty="0"/>
              <a:t>Czujniki</a:t>
            </a:r>
          </a:p>
          <a:p>
            <a:r>
              <a:rPr lang="pl-PL" dirty="0"/>
              <a:t>Funkcje</a:t>
            </a:r>
          </a:p>
          <a:p>
            <a:r>
              <a:rPr lang="pl-PL" dirty="0"/>
              <a:t>Bateria</a:t>
            </a:r>
          </a:p>
          <a:p>
            <a:r>
              <a:rPr lang="pl-PL" dirty="0"/>
              <a:t>Łączność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6580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E2B6C9-79CA-49A7-AE57-FB5E83657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konsole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7DDDCEE-5634-49D5-8851-F26D7B212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Procesor</a:t>
            </a:r>
          </a:p>
          <a:p>
            <a:r>
              <a:rPr lang="pl-PL" dirty="0"/>
              <a:t>RAM</a:t>
            </a:r>
          </a:p>
          <a:p>
            <a:r>
              <a:rPr lang="pl-PL" dirty="0"/>
              <a:t>Dysk</a:t>
            </a:r>
          </a:p>
          <a:p>
            <a:r>
              <a:rPr lang="pl-PL" dirty="0"/>
              <a:t>Ilość kontrolerów</a:t>
            </a:r>
          </a:p>
          <a:p>
            <a:r>
              <a:rPr lang="pl-PL" dirty="0"/>
              <a:t>Zasilanie</a:t>
            </a:r>
          </a:p>
          <a:p>
            <a:r>
              <a:rPr lang="pl-PL" dirty="0"/>
              <a:t>Jakość odtwarzacza</a:t>
            </a:r>
          </a:p>
          <a:p>
            <a:r>
              <a:rPr lang="pl-PL" dirty="0"/>
              <a:t>Rozdzielczość</a:t>
            </a:r>
          </a:p>
          <a:p>
            <a:r>
              <a:rPr lang="pl-PL" dirty="0"/>
              <a:t>Ekran</a:t>
            </a:r>
          </a:p>
          <a:p>
            <a:r>
              <a:rPr lang="pl-PL" dirty="0"/>
              <a:t>kontroler</a:t>
            </a:r>
          </a:p>
        </p:txBody>
      </p:sp>
    </p:spTree>
    <p:extLst>
      <p:ext uri="{BB962C8B-B14F-4D97-AF65-F5344CB8AC3E}">
        <p14:creationId xmlns:p14="http://schemas.microsoft.com/office/powerpoint/2010/main" val="5293938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7479F6-BF34-488A-BE32-91238CAFE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VR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8F8C7B-1E2E-43F4-A62F-31F6F58AE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Rozdzielczość</a:t>
            </a:r>
          </a:p>
          <a:p>
            <a:r>
              <a:rPr lang="pl-PL" dirty="0"/>
              <a:t>Kompatybilność</a:t>
            </a:r>
          </a:p>
          <a:p>
            <a:r>
              <a:rPr lang="pl-PL" dirty="0"/>
              <a:t>Przekątna ekranu</a:t>
            </a:r>
          </a:p>
          <a:p>
            <a:r>
              <a:rPr lang="pl-PL" dirty="0"/>
              <a:t>Typ ekranu</a:t>
            </a:r>
          </a:p>
          <a:p>
            <a:r>
              <a:rPr lang="pl-PL" dirty="0"/>
              <a:t>Odświeżanie</a:t>
            </a:r>
          </a:p>
          <a:p>
            <a:r>
              <a:rPr lang="pl-PL" dirty="0"/>
              <a:t>Pole widzenia</a:t>
            </a:r>
          </a:p>
          <a:p>
            <a:r>
              <a:rPr lang="pl-PL" dirty="0"/>
              <a:t>Dźwięk</a:t>
            </a:r>
          </a:p>
          <a:p>
            <a:r>
              <a:rPr lang="pl-PL" dirty="0"/>
              <a:t>Czujniki</a:t>
            </a:r>
          </a:p>
          <a:p>
            <a:r>
              <a:rPr lang="pl-PL" dirty="0"/>
              <a:t>Łączność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8483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DB6C91-B0EA-4E23-A9F3-4DA355D5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Urządzenia sieciowe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AB94AFE-2AF0-4235-9005-B4A1AB90A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Rodzaj urządzenia</a:t>
            </a:r>
          </a:p>
          <a:p>
            <a:r>
              <a:rPr lang="pl-PL" dirty="0"/>
              <a:t>Tryby pracy (Router, AP, Switch, Bridge, </a:t>
            </a:r>
            <a:r>
              <a:rPr lang="pl-PL" dirty="0" err="1"/>
              <a:t>Repeater</a:t>
            </a:r>
            <a:r>
              <a:rPr lang="pl-PL" dirty="0"/>
              <a:t>, WISP)</a:t>
            </a:r>
          </a:p>
          <a:p>
            <a:r>
              <a:rPr lang="pl-PL" dirty="0"/>
              <a:t>Obsługiwane standardy</a:t>
            </a:r>
          </a:p>
          <a:p>
            <a:r>
              <a:rPr lang="pl-PL" dirty="0"/>
              <a:t>Maksymalna prędkość</a:t>
            </a:r>
          </a:p>
          <a:p>
            <a:r>
              <a:rPr lang="pl-PL" dirty="0"/>
              <a:t>Częstotliwość pracy</a:t>
            </a:r>
          </a:p>
          <a:p>
            <a:r>
              <a:rPr lang="pl-PL" dirty="0"/>
              <a:t>Pasma transmisyjne</a:t>
            </a:r>
          </a:p>
          <a:p>
            <a:r>
              <a:rPr lang="pl-PL" dirty="0"/>
              <a:t>Zabezpieczenia</a:t>
            </a:r>
          </a:p>
          <a:p>
            <a:r>
              <a:rPr lang="pl-PL" dirty="0"/>
              <a:t>Procesor</a:t>
            </a:r>
          </a:p>
          <a:p>
            <a:r>
              <a:rPr lang="pl-PL" dirty="0"/>
              <a:t>RAM</a:t>
            </a:r>
          </a:p>
          <a:p>
            <a:r>
              <a:rPr lang="pl-PL" dirty="0"/>
              <a:t>ROM</a:t>
            </a:r>
          </a:p>
          <a:p>
            <a:r>
              <a:rPr lang="pl-PL" dirty="0"/>
              <a:t>Złącza</a:t>
            </a:r>
          </a:p>
          <a:p>
            <a:r>
              <a:rPr lang="pl-PL" dirty="0"/>
              <a:t>Antena</a:t>
            </a:r>
          </a:p>
        </p:txBody>
      </p:sp>
    </p:spTree>
    <p:extLst>
      <p:ext uri="{BB962C8B-B14F-4D97-AF65-F5344CB8AC3E}">
        <p14:creationId xmlns:p14="http://schemas.microsoft.com/office/powerpoint/2010/main" val="7522854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1C30D4-64DE-4ED9-B514-EE1F8CAF6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Karty pamięci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684574-9E65-4427-8FFB-1DC7BF389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Pojemność</a:t>
            </a:r>
          </a:p>
          <a:p>
            <a:r>
              <a:rPr lang="pl-PL" dirty="0"/>
              <a:t>Klasa prędkości</a:t>
            </a:r>
          </a:p>
          <a:p>
            <a:r>
              <a:rPr lang="pl-PL" dirty="0"/>
              <a:t>Typ</a:t>
            </a:r>
          </a:p>
          <a:p>
            <a:r>
              <a:rPr lang="pl-PL" dirty="0"/>
              <a:t>Prędkość zapisu/odczytu</a:t>
            </a:r>
          </a:p>
        </p:txBody>
      </p:sp>
    </p:spTree>
    <p:extLst>
      <p:ext uri="{BB962C8B-B14F-4D97-AF65-F5344CB8AC3E}">
        <p14:creationId xmlns:p14="http://schemas.microsoft.com/office/powerpoint/2010/main" val="18582894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5D3FE2-1AAA-45BE-9C97-655023A9E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Czytniki EBOOK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B3191D-39DE-4E77-B759-65AE01A46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Rozdzielczość</a:t>
            </a:r>
          </a:p>
          <a:p>
            <a:r>
              <a:rPr lang="pl-PL" dirty="0"/>
              <a:t>Dotyk/Przyciski</a:t>
            </a:r>
          </a:p>
          <a:p>
            <a:r>
              <a:rPr lang="pl-PL" dirty="0"/>
              <a:t>Podświetlenie</a:t>
            </a:r>
          </a:p>
          <a:p>
            <a:r>
              <a:rPr lang="pl-PL" dirty="0"/>
              <a:t>System</a:t>
            </a:r>
          </a:p>
          <a:p>
            <a:r>
              <a:rPr lang="pl-PL" dirty="0"/>
              <a:t>Łączność</a:t>
            </a:r>
          </a:p>
        </p:txBody>
      </p:sp>
    </p:spTree>
    <p:extLst>
      <p:ext uri="{BB962C8B-B14F-4D97-AF65-F5344CB8AC3E}">
        <p14:creationId xmlns:p14="http://schemas.microsoft.com/office/powerpoint/2010/main" val="9600936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F0B978-45EB-40FA-B084-D0B390CE7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Aparaty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3FE261-F2DF-43F4-B735-C158D27E77B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Typ matrycy (CCD, CMOS, MOS)</a:t>
            </a:r>
          </a:p>
          <a:p>
            <a:r>
              <a:rPr lang="pl-PL" dirty="0"/>
              <a:t>Typ aparatu (Lustrzanki, kompakty, </a:t>
            </a:r>
            <a:r>
              <a:rPr lang="pl-PL" dirty="0" err="1"/>
              <a:t>bezlusterkowce</a:t>
            </a:r>
            <a:r>
              <a:rPr lang="pl-PL" dirty="0"/>
              <a:t>)</a:t>
            </a:r>
          </a:p>
          <a:p>
            <a:r>
              <a:rPr lang="pl-PL" dirty="0"/>
              <a:t>Rozdzielczość matrycy</a:t>
            </a:r>
          </a:p>
          <a:p>
            <a:r>
              <a:rPr lang="pl-PL" dirty="0"/>
              <a:t>Rozmiar matrycy</a:t>
            </a:r>
          </a:p>
          <a:p>
            <a:r>
              <a:rPr lang="pl-PL" dirty="0"/>
              <a:t>ISO</a:t>
            </a:r>
          </a:p>
          <a:p>
            <a:r>
              <a:rPr lang="pl-PL" dirty="0"/>
              <a:t>ZOOM</a:t>
            </a:r>
          </a:p>
          <a:p>
            <a:r>
              <a:rPr lang="pl-PL" dirty="0"/>
              <a:t>Nagrywanie Wideo</a:t>
            </a:r>
          </a:p>
          <a:p>
            <a:r>
              <a:rPr lang="pl-PL" dirty="0"/>
              <a:t>Ogniskowa</a:t>
            </a:r>
          </a:p>
          <a:p>
            <a:r>
              <a:rPr lang="pl-PL" dirty="0"/>
              <a:t>Przesłona</a:t>
            </a:r>
          </a:p>
          <a:p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4765CA5-332F-401A-B971-13689445B7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Format zapisu</a:t>
            </a:r>
          </a:p>
          <a:p>
            <a:r>
              <a:rPr lang="pl-PL" dirty="0"/>
              <a:t>Wymienne obiektywy</a:t>
            </a:r>
          </a:p>
          <a:p>
            <a:r>
              <a:rPr lang="pl-PL" dirty="0"/>
              <a:t>Ekran</a:t>
            </a:r>
          </a:p>
          <a:p>
            <a:r>
              <a:rPr lang="pl-PL" dirty="0"/>
              <a:t>Wizjer</a:t>
            </a:r>
          </a:p>
          <a:p>
            <a:r>
              <a:rPr lang="pl-PL" dirty="0"/>
              <a:t>Zasilanie</a:t>
            </a:r>
          </a:p>
          <a:p>
            <a:r>
              <a:rPr lang="pl-PL" dirty="0"/>
              <a:t>Wejścia/Wyjścia</a:t>
            </a:r>
          </a:p>
          <a:p>
            <a:r>
              <a:rPr lang="pl-PL" dirty="0"/>
              <a:t>Lampa błyskowa</a:t>
            </a:r>
          </a:p>
          <a:p>
            <a:r>
              <a:rPr lang="pl-PL" dirty="0"/>
              <a:t>Łączność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59876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50E9CA83-3A66-48DF-B9B8-5EB26FFA9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Chłodzenie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89E47EF-8412-4139-BB0A-7AEFF4B6A40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Typ (pasta, chłodzenie procesora, karty, wentylator obudowy, wodne)</a:t>
            </a:r>
          </a:p>
          <a:p>
            <a:r>
              <a:rPr lang="pl-PL" dirty="0"/>
              <a:t>Głośność</a:t>
            </a:r>
          </a:p>
          <a:p>
            <a:r>
              <a:rPr lang="pl-PL" dirty="0"/>
              <a:t>Rozmiar</a:t>
            </a:r>
          </a:p>
          <a:p>
            <a:r>
              <a:rPr lang="pl-PL" dirty="0"/>
              <a:t>Podstawka</a:t>
            </a:r>
          </a:p>
          <a:p>
            <a:r>
              <a:rPr lang="pl-PL" dirty="0"/>
              <a:t>Prędkość obrotowa</a:t>
            </a:r>
          </a:p>
          <a:p>
            <a:r>
              <a:rPr lang="pl-PL" dirty="0"/>
              <a:t>Regulacja</a:t>
            </a:r>
          </a:p>
          <a:p>
            <a:r>
              <a:rPr lang="pl-PL" dirty="0"/>
              <a:t>Napięcie</a:t>
            </a:r>
          </a:p>
          <a:p>
            <a:r>
              <a:rPr lang="pl-PL" dirty="0"/>
              <a:t>Złącze</a:t>
            </a:r>
          </a:p>
          <a:p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FEC605AF-ECBC-458D-BFEC-49D1325663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Przepływ powietrza</a:t>
            </a:r>
          </a:p>
          <a:p>
            <a:r>
              <a:rPr lang="pl-PL" dirty="0"/>
              <a:t>TDP</a:t>
            </a:r>
          </a:p>
          <a:p>
            <a:r>
              <a:rPr lang="pl-PL" dirty="0"/>
              <a:t>Przewodność cieplna</a:t>
            </a:r>
          </a:p>
          <a:p>
            <a:r>
              <a:rPr lang="pl-PL" dirty="0"/>
              <a:t>Rezystancja termiczna</a:t>
            </a:r>
          </a:p>
          <a:p>
            <a:r>
              <a:rPr lang="pl-PL" dirty="0"/>
              <a:t>Podświetlenie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9402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3A053F-2FE4-4A47-8887-54AE6E2C6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Karta graficzna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9E062F-7CA5-4937-B2DB-D6D8B6E8B06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Architektura</a:t>
            </a:r>
          </a:p>
          <a:p>
            <a:r>
              <a:rPr lang="pl-PL" dirty="0"/>
              <a:t>Jednostki cieniujące</a:t>
            </a:r>
          </a:p>
          <a:p>
            <a:r>
              <a:rPr lang="pl-PL" dirty="0"/>
              <a:t>Rdzenie tensor</a:t>
            </a:r>
          </a:p>
          <a:p>
            <a:r>
              <a:rPr lang="pl-PL" dirty="0"/>
              <a:t>Rdzenie RT</a:t>
            </a:r>
          </a:p>
          <a:p>
            <a:r>
              <a:rPr lang="pl-PL" dirty="0"/>
              <a:t>ROP – jednostki renderujące</a:t>
            </a:r>
          </a:p>
          <a:p>
            <a:r>
              <a:rPr lang="pl-PL" dirty="0"/>
              <a:t>Jednostki teksturujące</a:t>
            </a:r>
          </a:p>
          <a:p>
            <a:r>
              <a:rPr lang="pl-PL" dirty="0"/>
              <a:t>Taktowanie rdzenia</a:t>
            </a:r>
          </a:p>
          <a:p>
            <a:r>
              <a:rPr lang="pl-PL" dirty="0"/>
              <a:t>Technologie (SLI, CROSSFIRE, UBERSAMPLING, Śledzenie promieni)</a:t>
            </a:r>
          </a:p>
          <a:p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976EB35-EF80-49D3-B239-DE9BB857EA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Szybkość wypełniania pikselami</a:t>
            </a:r>
          </a:p>
          <a:p>
            <a:r>
              <a:rPr lang="pl-PL" dirty="0"/>
              <a:t>Szybkość wypełniania teksturami</a:t>
            </a:r>
          </a:p>
          <a:p>
            <a:r>
              <a:rPr lang="pl-PL" dirty="0"/>
              <a:t>Taktowanie pamięci</a:t>
            </a:r>
          </a:p>
          <a:p>
            <a:r>
              <a:rPr lang="pl-PL" dirty="0"/>
              <a:t>Szyna pamięci</a:t>
            </a:r>
          </a:p>
          <a:p>
            <a:r>
              <a:rPr lang="pl-PL" dirty="0"/>
              <a:t>Rodzaj pamięci</a:t>
            </a:r>
          </a:p>
          <a:p>
            <a:r>
              <a:rPr lang="pl-PL" dirty="0"/>
              <a:t>Przepustowość pamięci</a:t>
            </a:r>
          </a:p>
          <a:p>
            <a:r>
              <a:rPr lang="pl-PL" dirty="0"/>
              <a:t>Obsługiwane API</a:t>
            </a:r>
          </a:p>
          <a:p>
            <a:r>
              <a:rPr lang="pl-PL" dirty="0"/>
              <a:t>Typ złącza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9225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C91B61-40E7-4566-868A-F2D97CF21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Procesor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42A3D517-FA41-4155-ABAC-444240523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Rodzina procesorów</a:t>
            </a:r>
          </a:p>
          <a:p>
            <a:r>
              <a:rPr lang="pl-PL" dirty="0"/>
              <a:t>Model</a:t>
            </a:r>
          </a:p>
          <a:p>
            <a:r>
              <a:rPr lang="pl-PL" dirty="0"/>
              <a:t>Gniazdo</a:t>
            </a:r>
          </a:p>
          <a:p>
            <a:r>
              <a:rPr lang="pl-PL" dirty="0"/>
              <a:t>Taktowanie rdzenia (bazowe/turbo)</a:t>
            </a:r>
          </a:p>
          <a:p>
            <a:r>
              <a:rPr lang="pl-PL" dirty="0"/>
              <a:t>Liczba rdzeni fizycznych</a:t>
            </a:r>
          </a:p>
          <a:p>
            <a:r>
              <a:rPr lang="pl-PL" dirty="0"/>
              <a:t>Liczba wątków</a:t>
            </a:r>
          </a:p>
          <a:p>
            <a:r>
              <a:rPr lang="pl-PL" dirty="0"/>
              <a:t>Pamięć podręczna (L1, L2, L3)</a:t>
            </a:r>
          </a:p>
          <a:p>
            <a:r>
              <a:rPr lang="pl-PL" dirty="0"/>
              <a:t>Zintegrowany układ graficzny</a:t>
            </a:r>
          </a:p>
          <a:p>
            <a:r>
              <a:rPr lang="pl-PL" dirty="0"/>
              <a:t>Obsługiwana pamięć</a:t>
            </a:r>
          </a:p>
          <a:p>
            <a:r>
              <a:rPr lang="pl-PL" dirty="0"/>
              <a:t>Proces litograficzny</a:t>
            </a:r>
          </a:p>
          <a:p>
            <a:r>
              <a:rPr lang="pl-PL" dirty="0"/>
              <a:t>TDP</a:t>
            </a:r>
          </a:p>
          <a:p>
            <a:r>
              <a:rPr lang="pl-PL" dirty="0"/>
              <a:t>Technologie (</a:t>
            </a:r>
            <a:r>
              <a:rPr lang="pl-PL" dirty="0" err="1"/>
              <a:t>Hyper-Threading</a:t>
            </a:r>
            <a:r>
              <a:rPr lang="pl-PL" dirty="0"/>
              <a:t>, Turbo </a:t>
            </a:r>
            <a:r>
              <a:rPr lang="pl-PL" dirty="0" err="1"/>
              <a:t>Boost</a:t>
            </a:r>
            <a:r>
              <a:rPr lang="pl-PL" dirty="0"/>
              <a:t>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9763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E5D5A0-80B4-474F-B016-10088C187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Płyta główna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93795C-B221-44ED-9111-0D3792ED2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Obsługiwany procesor</a:t>
            </a:r>
          </a:p>
          <a:p>
            <a:r>
              <a:rPr lang="pl-PL" dirty="0"/>
              <a:t>Gniazdo procesora</a:t>
            </a:r>
          </a:p>
          <a:p>
            <a:r>
              <a:rPr lang="pl-PL" dirty="0"/>
              <a:t>Typ pamięci</a:t>
            </a:r>
          </a:p>
          <a:p>
            <a:r>
              <a:rPr lang="pl-PL" dirty="0"/>
              <a:t>Format</a:t>
            </a:r>
          </a:p>
          <a:p>
            <a:r>
              <a:rPr lang="pl-PL" dirty="0"/>
              <a:t>Chipset</a:t>
            </a:r>
          </a:p>
          <a:p>
            <a:r>
              <a:rPr lang="pl-PL" dirty="0"/>
              <a:t>Złącza</a:t>
            </a:r>
          </a:p>
          <a:p>
            <a:r>
              <a:rPr lang="pl-PL" dirty="0"/>
              <a:t>Układ audio</a:t>
            </a:r>
          </a:p>
        </p:txBody>
      </p:sp>
    </p:spTree>
    <p:extLst>
      <p:ext uri="{BB962C8B-B14F-4D97-AF65-F5344CB8AC3E}">
        <p14:creationId xmlns:p14="http://schemas.microsoft.com/office/powerpoint/2010/main" val="1745153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BC25F3-6ADA-4685-AA14-118720F89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Pamięć RAM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3C37EC-3915-4941-B1A2-B0D509892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Rodzaj pamięci</a:t>
            </a:r>
          </a:p>
          <a:p>
            <a:r>
              <a:rPr lang="pl-PL" dirty="0"/>
              <a:t>Taktowanie</a:t>
            </a:r>
          </a:p>
          <a:p>
            <a:r>
              <a:rPr lang="pl-PL" dirty="0"/>
              <a:t>Opóźnienie</a:t>
            </a:r>
          </a:p>
          <a:p>
            <a:r>
              <a:rPr lang="pl-PL" dirty="0"/>
              <a:t>Napięcie</a:t>
            </a:r>
          </a:p>
          <a:p>
            <a:r>
              <a:rPr lang="pl-PL" dirty="0"/>
              <a:t>Rozmiar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1270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92EA80-C105-42DC-812B-5BE4AF222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Zasilacz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4E5151-5189-4BF5-8A3C-27E332EA8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Moc maksymalna</a:t>
            </a:r>
          </a:p>
          <a:p>
            <a:r>
              <a:rPr lang="pl-PL" dirty="0"/>
              <a:t>Standard</a:t>
            </a:r>
          </a:p>
          <a:p>
            <a:r>
              <a:rPr lang="pl-PL" dirty="0"/>
              <a:t>Certyfikat</a:t>
            </a:r>
          </a:p>
          <a:p>
            <a:r>
              <a:rPr lang="pl-PL" dirty="0"/>
              <a:t>Układ PFC</a:t>
            </a:r>
          </a:p>
          <a:p>
            <a:r>
              <a:rPr lang="pl-PL" dirty="0"/>
              <a:t>Modułowość</a:t>
            </a:r>
          </a:p>
          <a:p>
            <a:r>
              <a:rPr lang="pl-PL" dirty="0"/>
              <a:t>Zabezpieczenia</a:t>
            </a:r>
          </a:p>
          <a:p>
            <a:r>
              <a:rPr lang="pl-PL" dirty="0"/>
              <a:t>Złącza</a:t>
            </a:r>
          </a:p>
          <a:p>
            <a:r>
              <a:rPr lang="pl-PL" dirty="0"/>
              <a:t>Wentylator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630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70D6C6-758A-4ADC-BFE6-F5FB6CEA3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Karty dźwiękowe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F31B64-99F4-4836-9E72-0E627E043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Interfejs</a:t>
            </a:r>
          </a:p>
          <a:p>
            <a:r>
              <a:rPr lang="pl-PL" dirty="0"/>
              <a:t>System dźwięku</a:t>
            </a:r>
          </a:p>
          <a:p>
            <a:r>
              <a:rPr lang="pl-PL" dirty="0"/>
              <a:t>Próbkowanie</a:t>
            </a:r>
          </a:p>
          <a:p>
            <a:r>
              <a:rPr lang="pl-PL" dirty="0"/>
              <a:t>Częstotliwość próbkowania</a:t>
            </a:r>
          </a:p>
          <a:p>
            <a:r>
              <a:rPr lang="pl-PL" dirty="0"/>
              <a:t>SNR</a:t>
            </a:r>
          </a:p>
          <a:p>
            <a:r>
              <a:rPr lang="pl-PL" dirty="0"/>
              <a:t>Rodzaje wejść/wyjść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5922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A1270D-DC79-4328-A787-D68E428EC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Napędy optyczne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A19811-622C-4913-9C65-C672D4058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Funkcja</a:t>
            </a:r>
          </a:p>
          <a:p>
            <a:r>
              <a:rPr lang="pl-PL" dirty="0"/>
              <a:t>Interfejs</a:t>
            </a:r>
          </a:p>
          <a:p>
            <a:r>
              <a:rPr lang="pl-PL" dirty="0"/>
              <a:t>Bufor</a:t>
            </a:r>
          </a:p>
          <a:p>
            <a:r>
              <a:rPr lang="pl-PL" dirty="0"/>
              <a:t>Prędkość zapisu/odczytu</a:t>
            </a:r>
          </a:p>
          <a:p>
            <a:r>
              <a:rPr lang="pl-PL" dirty="0" err="1"/>
              <a:t>Lightscribe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264770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383</TotalTime>
  <Words>908</Words>
  <Application>Microsoft Office PowerPoint</Application>
  <PresentationFormat>Panoramiczny</PresentationFormat>
  <Paragraphs>296</Paragraphs>
  <Slides>28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3" baseType="lpstr">
      <vt:lpstr>Arial</vt:lpstr>
      <vt:lpstr>Tw Cen MT</vt:lpstr>
      <vt:lpstr>Tw Cen MT Condensed</vt:lpstr>
      <vt:lpstr>Wingdings 3</vt:lpstr>
      <vt:lpstr>Integralny</vt:lpstr>
      <vt:lpstr>Parametry sprzętu komputerowego</vt:lpstr>
      <vt:lpstr>Dysk twardy</vt:lpstr>
      <vt:lpstr>Karta graficzna</vt:lpstr>
      <vt:lpstr>Procesor</vt:lpstr>
      <vt:lpstr>Płyta główna</vt:lpstr>
      <vt:lpstr>Pamięć RAM</vt:lpstr>
      <vt:lpstr>Zasilacz</vt:lpstr>
      <vt:lpstr>Karty dźwiękowe</vt:lpstr>
      <vt:lpstr>Napędy optyczne</vt:lpstr>
      <vt:lpstr>Monitor</vt:lpstr>
      <vt:lpstr>Drukarki</vt:lpstr>
      <vt:lpstr>Mysz</vt:lpstr>
      <vt:lpstr>Klawiatura</vt:lpstr>
      <vt:lpstr>Słuchawki</vt:lpstr>
      <vt:lpstr>Projektory</vt:lpstr>
      <vt:lpstr>SmartFONY / Tablety</vt:lpstr>
      <vt:lpstr>Tablety graficzne</vt:lpstr>
      <vt:lpstr>Smartwatch</vt:lpstr>
      <vt:lpstr>plotery</vt:lpstr>
      <vt:lpstr>Obudowy</vt:lpstr>
      <vt:lpstr>wideorejestrator</vt:lpstr>
      <vt:lpstr>konsole</vt:lpstr>
      <vt:lpstr>VR</vt:lpstr>
      <vt:lpstr>Urządzenia sieciowe</vt:lpstr>
      <vt:lpstr>Karty pamięci</vt:lpstr>
      <vt:lpstr>Czytniki EBOOK</vt:lpstr>
      <vt:lpstr>Aparaty</vt:lpstr>
      <vt:lpstr>Chłodzenie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Parametry sprzętu komputerowego</dc:title>
  <dc:creator>Damian Radzik</dc:creator>
  <cp:lastModifiedBy>Damian Radzik</cp:lastModifiedBy>
  <cp:revision>16</cp:revision>
  <dcterms:created xsi:type="dcterms:W3CDTF">2019-03-27T07:17:14Z</dcterms:created>
  <dcterms:modified xsi:type="dcterms:W3CDTF">2020-12-07T10:40:09Z</dcterms:modified>
</cp:coreProperties>
</file>