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9" r:id="rId18"/>
    <p:sldId id="273" r:id="rId19"/>
    <p:sldId id="274" r:id="rId20"/>
    <p:sldId id="275" r:id="rId21"/>
    <p:sldId id="276" r:id="rId22"/>
    <p:sldId id="277" r:id="rId23"/>
    <p:sldId id="278" r:id="rId24"/>
    <p:sldId id="283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762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022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091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8401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000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153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361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1025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1420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13433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296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40E8823-1F88-45BA-940D-854ED296BCB9}" type="datetimeFigureOut">
              <a:rPr lang="pl-PL" smtClean="0"/>
              <a:t>17.04.2018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0A6B76C-817B-4679-AA2E-75B61A867A67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21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24CF1F-1F6C-4AF4-809E-21BF37F0A9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Mysz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D82374F-842D-4A3B-8AA7-1A58CA1B40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Urządzenia wskazujące</a:t>
            </a:r>
          </a:p>
        </p:txBody>
      </p:sp>
    </p:spTree>
    <p:extLst>
      <p:ext uri="{BB962C8B-B14F-4D97-AF65-F5344CB8AC3E}">
        <p14:creationId xmlns:p14="http://schemas.microsoft.com/office/powerpoint/2010/main" val="2639148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596B7B-CA92-4CA8-8776-8FDFA3C29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Maksymalne przyśpieszenie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1C5A0B-E1E0-41F4-955C-20BEC41E4E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Maksymalna szybkość z jaką możemy przesunąć mysz nim sensor przestanie odczytywać powierzchnię. Im więcej tym więcej. Wartość wyrażana w metrach na sekundę.</a:t>
            </a:r>
          </a:p>
        </p:txBody>
      </p:sp>
    </p:spTree>
    <p:extLst>
      <p:ext uri="{BB962C8B-B14F-4D97-AF65-F5344CB8AC3E}">
        <p14:creationId xmlns:p14="http://schemas.microsoft.com/office/powerpoint/2010/main" val="4205345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C16379-8304-4423-BF3C-50343D2DF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Przyciski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489BA57-006D-430A-AA89-858DCC1A2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Ilość przycisków</a:t>
            </a:r>
          </a:p>
          <a:p>
            <a:r>
              <a:rPr lang="pl-PL" dirty="0"/>
              <a:t>Jakość przycisków (</a:t>
            </a:r>
            <a:r>
              <a:rPr lang="pl-PL" dirty="0" err="1"/>
              <a:t>Omron</a:t>
            </a:r>
            <a:r>
              <a:rPr lang="pl-PL" dirty="0"/>
              <a:t>)</a:t>
            </a:r>
          </a:p>
          <a:p>
            <a:r>
              <a:rPr lang="pl-PL" dirty="0"/>
              <a:t>Jakość kliku (szybkość powrotu)</a:t>
            </a:r>
          </a:p>
          <a:p>
            <a:r>
              <a:rPr lang="pl-PL" dirty="0"/>
              <a:t>Wytrzymałość przycisków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6744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35A6E8-3D42-47FB-B4F5-17DAA6B71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Kształt myszy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F5A1BC1-342B-4A43-9B85-88F3DB147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Ręka:</a:t>
            </a:r>
          </a:p>
          <a:p>
            <a:r>
              <a:rPr lang="pl-PL" dirty="0"/>
              <a:t>Leworęczny</a:t>
            </a:r>
          </a:p>
          <a:p>
            <a:r>
              <a:rPr lang="pl-PL" dirty="0"/>
              <a:t>Praworęczny</a:t>
            </a:r>
          </a:p>
          <a:p>
            <a:r>
              <a:rPr lang="pl-PL" dirty="0" err="1"/>
              <a:t>Uniwersajne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Rodzaj chwytu</a:t>
            </a:r>
          </a:p>
          <a:p>
            <a:r>
              <a:rPr lang="pl-PL" dirty="0"/>
              <a:t>Palm </a:t>
            </a:r>
            <a:r>
              <a:rPr lang="pl-PL" dirty="0" err="1"/>
              <a:t>grip</a:t>
            </a:r>
            <a:endParaRPr lang="pl-PL" dirty="0"/>
          </a:p>
          <a:p>
            <a:r>
              <a:rPr lang="pl-PL" dirty="0" err="1"/>
              <a:t>Clam</a:t>
            </a:r>
            <a:r>
              <a:rPr lang="pl-PL" dirty="0"/>
              <a:t> </a:t>
            </a:r>
            <a:r>
              <a:rPr lang="pl-PL" dirty="0" err="1"/>
              <a:t>grip</a:t>
            </a:r>
            <a:endParaRPr lang="pl-PL" dirty="0"/>
          </a:p>
          <a:p>
            <a:r>
              <a:rPr lang="pl-PL" dirty="0" err="1"/>
              <a:t>Fingertip</a:t>
            </a:r>
            <a:r>
              <a:rPr lang="pl-PL" dirty="0"/>
              <a:t> </a:t>
            </a:r>
            <a:r>
              <a:rPr lang="pl-PL" dirty="0" err="1"/>
              <a:t>grip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39271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D29863-0425-4731-91E8-714971377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chwytów</a:t>
            </a:r>
          </a:p>
        </p:txBody>
      </p:sp>
      <p:pic>
        <p:nvPicPr>
          <p:cNvPr id="2050" name="Picture 2" descr="Znalezione obrazy dla zapytania rodzaje chwytu myszki">
            <a:extLst>
              <a:ext uri="{FF2B5EF4-FFF2-40B4-BE49-F238E27FC236}">
                <a16:creationId xmlns:a16="http://schemas.microsoft.com/office/drawing/2014/main" id="{403C56E2-095B-4AFF-8B48-559A009610D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72706" y="2286000"/>
            <a:ext cx="4022725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538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56F535-18B1-4736-A5C0-1DDCDD244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Dobór myszki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F175E84-44A7-4727-A9D1-0432F7036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Aby najlepiej dobrać wielkość myszki do swojej dłoni – ustaw kciuk w pozycji 90 stopni i zmierz długość od końca czubka najdłuższego palca do linii którą tworzy twój kciuk, jak na obrazku:</a:t>
            </a:r>
          </a:p>
          <a:p>
            <a:pPr marL="0" indent="0">
              <a:buNone/>
            </a:pPr>
            <a:r>
              <a:rPr lang="pl-PL" dirty="0"/>
              <a:t>Palm </a:t>
            </a:r>
            <a:r>
              <a:rPr lang="pl-PL" dirty="0" err="1"/>
              <a:t>Grip</a:t>
            </a:r>
            <a:r>
              <a:rPr lang="pl-PL" dirty="0"/>
              <a:t>: do otrzymanego wyniku dodajemy od 0 do 1 cm. W przypadku większych dłoni (takich +19.5cm), gdzie zmierzona długość przekracza rozmiar produkowanych myszek - bierzemy po prostu jak największe myszki. Profilowane myszki będą przy tym chwycie wygodniejsze.</a:t>
            </a:r>
          </a:p>
          <a:p>
            <a:pPr marL="0" indent="0">
              <a:buNone/>
            </a:pPr>
            <a:r>
              <a:rPr lang="pl-PL" dirty="0" err="1"/>
              <a:t>Claw</a:t>
            </a:r>
            <a:r>
              <a:rPr lang="pl-PL" dirty="0"/>
              <a:t> </a:t>
            </a:r>
            <a:r>
              <a:rPr lang="pl-PL" dirty="0" err="1"/>
              <a:t>Grip</a:t>
            </a:r>
            <a:r>
              <a:rPr lang="pl-PL" dirty="0"/>
              <a:t>:  Wersja 6 punktowa odejmujemy od 0.5 do 2 cm (dużo zależy od preferencji), wersja 5 punktowa odejmujemy od ok. 1 cm do tylu ile uważamy, że utrzymamy myszkę w palcach. Myszki wybieramy raczej węższe i symetryczne. </a:t>
            </a:r>
          </a:p>
          <a:p>
            <a:pPr marL="0" indent="0">
              <a:buNone/>
            </a:pPr>
            <a:r>
              <a:rPr lang="pl-PL" dirty="0" err="1"/>
              <a:t>Fingertip</a:t>
            </a:r>
            <a:r>
              <a:rPr lang="pl-PL" dirty="0"/>
              <a:t>: praktycznie możemy grać na każdej poniżej naszego wyniku po odjęciu ok. 1 cm. </a:t>
            </a:r>
          </a:p>
          <a:p>
            <a:pPr marL="0" indent="0">
              <a:buNone/>
            </a:pPr>
            <a:r>
              <a:rPr lang="pl-PL" dirty="0"/>
              <a:t>Palmo - </a:t>
            </a:r>
            <a:r>
              <a:rPr lang="pl-PL" dirty="0" err="1"/>
              <a:t>Claw</a:t>
            </a:r>
            <a:r>
              <a:rPr lang="pl-PL" dirty="0"/>
              <a:t>: mierzymy podobnie jak przy palm </a:t>
            </a:r>
            <a:r>
              <a:rPr lang="pl-PL" dirty="0" err="1"/>
              <a:t>gripie</a:t>
            </a:r>
            <a:r>
              <a:rPr lang="pl-PL" dirty="0"/>
              <a:t>. Zaleca się tu raczej symetryczne lub lekko profilowane myszki. Dodatkowo, wielu graczy woli przy tym chwycie stosować bardziej płaskie myszki.</a:t>
            </a:r>
          </a:p>
        </p:txBody>
      </p:sp>
    </p:spTree>
    <p:extLst>
      <p:ext uri="{BB962C8B-B14F-4D97-AF65-F5344CB8AC3E}">
        <p14:creationId xmlns:p14="http://schemas.microsoft.com/office/powerpoint/2010/main" val="3713770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AEDD424-1B92-4281-BE81-0FDD6798B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Ślizgacze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5910978-5438-41D7-9767-4B8459A1E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Typowe ślizgacze czy standardowe stópki nie zapewniają możliwie najlepszych doznań z użytkowania myszy na jakichkolwiek powierzchniach. Aby móc liczyć na możliwie najbardziej precyzyjne ruchy i wygodę na wszelkiego rodzaju podłożach, warto wybrać mysz z dobrymi ślizgaczami lub dokupić je osobno (jeśli znajdziemy pasujące do posiadanego modelu).</a:t>
            </a:r>
          </a:p>
          <a:p>
            <a:pPr marL="0" indent="0">
              <a:buNone/>
            </a:pPr>
            <a:r>
              <a:rPr lang="pl-PL" dirty="0"/>
              <a:t>Stosowanie profesjonalnych ślizgaczy to przede wszystkim większy komfort pracy z myszką - większa dokładność i płynność ruchu, jak i mniejsze zużycie posiadanej podkładki. Nie da się jednak ukryć, że jest to głównie domena wymagających graczy. </a:t>
            </a:r>
          </a:p>
          <a:p>
            <a:pPr marL="0" indent="0">
              <a:buNone/>
            </a:pPr>
            <a:r>
              <a:rPr lang="pl-PL" dirty="0"/>
              <a:t>Polecane ślizgacze wykonane z teflonu o grubości 0,5 mm, które są bardziej wytrzymałe niż paski teflonowe, gdzie faktyczna warstwa teflonu jest bardzo cienka.</a:t>
            </a:r>
          </a:p>
        </p:txBody>
      </p:sp>
    </p:spTree>
    <p:extLst>
      <p:ext uri="{BB962C8B-B14F-4D97-AF65-F5344CB8AC3E}">
        <p14:creationId xmlns:p14="http://schemas.microsoft.com/office/powerpoint/2010/main" val="2177337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0CFD21-C3F2-46C4-99CD-1DDC13A0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Taktowanie USB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1AFAAC-E5A9-4623-B910-B28FEE9B7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Częstotliwość z jaką myszka raportuje informacje o swoim położeniu. Najlepsze myszki maja około 1000 </a:t>
            </a:r>
            <a:r>
              <a:rPr lang="pl-PL" dirty="0" err="1"/>
              <a:t>Hz</a:t>
            </a:r>
            <a:r>
              <a:rPr lang="pl-PL" dirty="0"/>
              <a:t> co oznacza, że informacje są wysyłane co 0,001s </a:t>
            </a:r>
          </a:p>
        </p:txBody>
      </p:sp>
    </p:spTree>
    <p:extLst>
      <p:ext uri="{BB962C8B-B14F-4D97-AF65-F5344CB8AC3E}">
        <p14:creationId xmlns:p14="http://schemas.microsoft.com/office/powerpoint/2010/main" val="2810760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2D5A84-2F8F-44AA-8241-DB0C77CE5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Oprogramowanie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204DBF3-E34C-4F8C-95C5-719B6D544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Większość myszy dla graczy wyposażona jest w dedykowane oprogramowanie służące konfiguracji myszy. Np. makra, zmiana ustawień </a:t>
            </a:r>
            <a:r>
              <a:rPr lang="pl-PL" dirty="0" err="1"/>
              <a:t>dpi</a:t>
            </a:r>
            <a:r>
              <a:rPr lang="pl-PL" dirty="0"/>
              <a:t> czy przypisanie klawiszy.</a:t>
            </a:r>
          </a:p>
        </p:txBody>
      </p:sp>
    </p:spTree>
    <p:extLst>
      <p:ext uri="{BB962C8B-B14F-4D97-AF65-F5344CB8AC3E}">
        <p14:creationId xmlns:p14="http://schemas.microsoft.com/office/powerpoint/2010/main" val="3571533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C14648-F227-4CEB-B4A5-D7D0FA86B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Parametry negatywnie wpływające na działanie myszy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60065BD-0906-4591-9EAB-245B00E23E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8926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4616AC-AB1C-48CB-ACEB-9411F97DF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Predykcja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5AB0220-4A6A-4F41-8060-A74AC0589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Przyciąganie kątowe – oprogramowanie myszy przyciąga kursor do jednej z osi.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Testy najłatwiej przeprowadzić w </a:t>
            </a:r>
            <a:r>
              <a:rPr lang="pl-PL" dirty="0" err="1"/>
              <a:t>Paincie</a:t>
            </a:r>
            <a:r>
              <a:rPr lang="pl-PL" dirty="0"/>
              <a:t> rysując krzywe linie.</a:t>
            </a:r>
          </a:p>
        </p:txBody>
      </p:sp>
    </p:spTree>
    <p:extLst>
      <p:ext uri="{BB962C8B-B14F-4D97-AF65-F5344CB8AC3E}">
        <p14:creationId xmlns:p14="http://schemas.microsoft.com/office/powerpoint/2010/main" val="3506119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28512C-D499-4DEF-8D70-4F8AE7883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Mysz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6135D3C-67D2-4D59-95FA-AC122EB99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Podstawowe opcjonalne urządzenie wskazujące podłączane zarówno do komputera jak i do urządzeń mobilnych.</a:t>
            </a:r>
          </a:p>
        </p:txBody>
      </p:sp>
    </p:spTree>
    <p:extLst>
      <p:ext uri="{BB962C8B-B14F-4D97-AF65-F5344CB8AC3E}">
        <p14:creationId xmlns:p14="http://schemas.microsoft.com/office/powerpoint/2010/main" val="35762935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EA6536-50EB-4B5C-A024-AE18399C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Interpolacja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EAF3E0-C2E7-4910-98FE-2E4F7BD9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Sztuczne podbicie rozdzielczości sensora myszy.  </a:t>
            </a:r>
          </a:p>
        </p:txBody>
      </p:sp>
    </p:spTree>
    <p:extLst>
      <p:ext uri="{BB962C8B-B14F-4D97-AF65-F5344CB8AC3E}">
        <p14:creationId xmlns:p14="http://schemas.microsoft.com/office/powerpoint/2010/main" val="17286651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CF6D8F-23D7-411D-B332-22545A2D2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Jitter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36BD3C5-F46B-4613-ABB5-7C3A511CE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Szumy – wpływają na pracę myszy w wysokich ustawieniach </a:t>
            </a:r>
            <a:r>
              <a:rPr lang="pl-PL" dirty="0" err="1"/>
              <a:t>dpi</a:t>
            </a:r>
            <a:r>
              <a:rPr lang="pl-PL" dirty="0"/>
              <a:t>. Objawiają się losowymi skokami kursora.</a:t>
            </a:r>
          </a:p>
        </p:txBody>
      </p:sp>
    </p:spTree>
    <p:extLst>
      <p:ext uri="{BB962C8B-B14F-4D97-AF65-F5344CB8AC3E}">
        <p14:creationId xmlns:p14="http://schemas.microsoft.com/office/powerpoint/2010/main" val="30933669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79A105-B2F3-4399-8905-6DB5FB145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Akceleracja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F4BDCD7-FF64-4C6A-8AD8-4945B933F7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Negatywny efekt pojawiający się podczas szybkiego przesuwania myszy. Objawia się tym, że po powrocie do punktu startu myszy kursor znajduje się w innym miejscu.</a:t>
            </a:r>
          </a:p>
        </p:txBody>
      </p:sp>
    </p:spTree>
    <p:extLst>
      <p:ext uri="{BB962C8B-B14F-4D97-AF65-F5344CB8AC3E}">
        <p14:creationId xmlns:p14="http://schemas.microsoft.com/office/powerpoint/2010/main" val="24267884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FE71994-0751-49CD-972B-DA397799C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Podkładki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5BA50D9-31AE-47FD-9B16-A5FA420C8C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24145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A0D4AB86-BD1F-44C4-92C1-88B80CF7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3074" name="Picture 2" descr="002_razer-vespula.jpg">
            <a:extLst>
              <a:ext uri="{FF2B5EF4-FFF2-40B4-BE49-F238E27FC236}">
                <a16:creationId xmlns:a16="http://schemas.microsoft.com/office/drawing/2014/main" id="{4E765BFD-B0E6-4104-9BC9-055307A8140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43932" y="2286000"/>
            <a:ext cx="7480273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03584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EA44D81-3C19-426E-AA66-3CE83EFC1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E45CD20-3F82-42F9-9D52-69ECAA76C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Materiałowe</a:t>
            </a:r>
          </a:p>
          <a:p>
            <a:r>
              <a:rPr lang="pl-PL" dirty="0"/>
              <a:t>Szklane</a:t>
            </a:r>
          </a:p>
          <a:p>
            <a:r>
              <a:rPr lang="pl-PL" dirty="0"/>
              <a:t>Plastikowe</a:t>
            </a:r>
          </a:p>
          <a:p>
            <a:r>
              <a:rPr lang="pl-PL" dirty="0"/>
              <a:t>Metalowe</a:t>
            </a:r>
          </a:p>
        </p:txBody>
      </p:sp>
    </p:spTree>
    <p:extLst>
      <p:ext uri="{BB962C8B-B14F-4D97-AF65-F5344CB8AC3E}">
        <p14:creationId xmlns:p14="http://schemas.microsoft.com/office/powerpoint/2010/main" val="9358864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762C0A-C083-463D-B227-52AC5911B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Rozmiar podkładki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34579B-7517-407A-B05F-95A44AE11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Istnieją różne rodzaje rozmiary podkładek. Rozmiar zależy od preferencji użytkownika.</a:t>
            </a:r>
          </a:p>
        </p:txBody>
      </p:sp>
    </p:spTree>
    <p:extLst>
      <p:ext uri="{BB962C8B-B14F-4D97-AF65-F5344CB8AC3E}">
        <p14:creationId xmlns:p14="http://schemas.microsoft.com/office/powerpoint/2010/main" val="3254456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69F760E-6BC5-4DC1-B5ED-CCCAD37DD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Roccat</a:t>
            </a:r>
            <a:endParaRPr lang="pl-PL" dirty="0"/>
          </a:p>
        </p:txBody>
      </p:sp>
      <p:pic>
        <p:nvPicPr>
          <p:cNvPr id="1026" name="Picture 2" descr="Znalezione obrazy dla zapytania mysz komputerowa">
            <a:extLst>
              <a:ext uri="{FF2B5EF4-FFF2-40B4-BE49-F238E27FC236}">
                <a16:creationId xmlns:a16="http://schemas.microsoft.com/office/drawing/2014/main" id="{091086B9-C945-4D29-BB22-0F50500399D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31798" y="2286000"/>
            <a:ext cx="6704541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8944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9EF5C9-9B34-430D-816C-EF03323FD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Interfejsy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200723-B783-4EBF-8C9C-C815DD032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Bluetooth</a:t>
            </a:r>
          </a:p>
          <a:p>
            <a:r>
              <a:rPr lang="pl-PL" dirty="0"/>
              <a:t>USB</a:t>
            </a:r>
          </a:p>
          <a:p>
            <a:r>
              <a:rPr lang="pl-PL" dirty="0"/>
              <a:t>PS/2</a:t>
            </a:r>
          </a:p>
          <a:p>
            <a:r>
              <a:rPr lang="pl-PL" dirty="0"/>
              <a:t>Fale radiowe 2.4 GHz</a:t>
            </a:r>
          </a:p>
        </p:txBody>
      </p:sp>
    </p:spTree>
    <p:extLst>
      <p:ext uri="{BB962C8B-B14F-4D97-AF65-F5344CB8AC3E}">
        <p14:creationId xmlns:p14="http://schemas.microsoft.com/office/powerpoint/2010/main" val="1461280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97067FD-121B-4CD5-B4C2-3A928958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myszy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7900DDD-2AB1-4EAB-A1B4-84818A95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Optyczna</a:t>
            </a:r>
          </a:p>
          <a:p>
            <a:r>
              <a:rPr lang="pl-PL" dirty="0"/>
              <a:t>Laserowa</a:t>
            </a:r>
          </a:p>
          <a:p>
            <a:r>
              <a:rPr lang="pl-PL" dirty="0"/>
              <a:t>Kulkowa</a:t>
            </a:r>
          </a:p>
          <a:p>
            <a:r>
              <a:rPr lang="pl-PL" dirty="0"/>
              <a:t>Trackball</a:t>
            </a:r>
          </a:p>
        </p:txBody>
      </p:sp>
    </p:spTree>
    <p:extLst>
      <p:ext uri="{BB962C8B-B14F-4D97-AF65-F5344CB8AC3E}">
        <p14:creationId xmlns:p14="http://schemas.microsoft.com/office/powerpoint/2010/main" val="2622161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E2652EF1-FB8D-4BCC-8853-802E8174A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Podstawowe parametry myszy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58116F6-BBF3-43E0-A970-16FFBFF5C8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8696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39099E57-2FA7-45E1-8D00-5227EE29B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LOD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1404A0DD-1BF5-45B2-9071-7508B02FC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Lift of </a:t>
            </a:r>
            <a:r>
              <a:rPr lang="pl-PL" dirty="0" err="1"/>
              <a:t>Distance</a:t>
            </a:r>
            <a:r>
              <a:rPr lang="pl-PL" dirty="0"/>
              <a:t> – parametr określający wysokość na jaką należy podnieść myszkę aby sensor przestał rozpoznawać podłoże. Często podawana w ilości płyt pod myszką. Im mniejsza wysokość tym lepiej.</a:t>
            </a:r>
          </a:p>
        </p:txBody>
      </p:sp>
    </p:spTree>
    <p:extLst>
      <p:ext uri="{BB962C8B-B14F-4D97-AF65-F5344CB8AC3E}">
        <p14:creationId xmlns:p14="http://schemas.microsoft.com/office/powerpoint/2010/main" val="4020302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1B2F54-638F-4BFF-B0A7-9BB836459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 sensora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D10F22C-A2F6-4A2B-828D-10046AA00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Istnieją trzy podstawowe sensory:</a:t>
            </a:r>
          </a:p>
          <a:p>
            <a:r>
              <a:rPr lang="pl-PL" dirty="0" err="1"/>
              <a:t>Avago</a:t>
            </a:r>
            <a:endParaRPr lang="pl-PL" dirty="0"/>
          </a:p>
          <a:p>
            <a:r>
              <a:rPr lang="pl-PL" dirty="0" err="1"/>
              <a:t>Pixart</a:t>
            </a:r>
            <a:endParaRPr lang="pl-PL" dirty="0"/>
          </a:p>
          <a:p>
            <a:r>
              <a:rPr lang="pl-PL" dirty="0"/>
              <a:t>PMW</a:t>
            </a:r>
          </a:p>
          <a:p>
            <a:endParaRPr lang="pl-PL" dirty="0"/>
          </a:p>
          <a:p>
            <a:pPr marL="0" indent="0" fontAlgn="base">
              <a:buNone/>
            </a:pPr>
            <a:r>
              <a:rPr lang="pl-PL" dirty="0"/>
              <a:t>Obecnie najlepszymi sensorami są:</a:t>
            </a:r>
          </a:p>
          <a:p>
            <a:pPr fontAlgn="base"/>
            <a:r>
              <a:rPr lang="pl-PL" dirty="0"/>
              <a:t>optyczne – PMW3330 oraz PMW3360/61/66/TrueMove3</a:t>
            </a:r>
            <a:br>
              <a:rPr lang="pl-PL" dirty="0"/>
            </a:br>
            <a:endParaRPr lang="pl-PL" dirty="0"/>
          </a:p>
          <a:p>
            <a:pPr marL="0" indent="0" fontAlgn="base">
              <a:buNone/>
            </a:pPr>
            <a:r>
              <a:rPr lang="pl-PL" dirty="0"/>
              <a:t>Bardzo dobre są:</a:t>
            </a:r>
          </a:p>
          <a:p>
            <a:pPr fontAlgn="base"/>
            <a:r>
              <a:rPr lang="pl-PL" dirty="0"/>
              <a:t>optyczne – S3988, PMW3389 oraz PMW3310</a:t>
            </a:r>
          </a:p>
          <a:p>
            <a:pPr marL="0" indent="0" fontAlgn="base">
              <a:buNone/>
            </a:pPr>
            <a:endParaRPr lang="pl-PL" dirty="0"/>
          </a:p>
          <a:p>
            <a:pPr marL="0" indent="0" fontAlgn="base">
              <a:buNone/>
            </a:pPr>
            <a:r>
              <a:rPr lang="pl-PL" dirty="0"/>
              <a:t>Dobre są:</a:t>
            </a:r>
          </a:p>
          <a:p>
            <a:pPr fontAlgn="base"/>
            <a:r>
              <a:rPr lang="pl-PL" dirty="0"/>
              <a:t>optyczne – S3668/ A3090/ A3095/ PMW3325 /A3055</a:t>
            </a:r>
          </a:p>
        </p:txBody>
      </p:sp>
    </p:spTree>
    <p:extLst>
      <p:ext uri="{BB962C8B-B14F-4D97-AF65-F5344CB8AC3E}">
        <p14:creationId xmlns:p14="http://schemas.microsoft.com/office/powerpoint/2010/main" val="2161970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DC93DA-AD85-4ED5-AB76-4C7A3FBA7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Rozdzielczość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69CF1B-3E5F-46A5-A903-ADF27D261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Parametr wyrażany w </a:t>
            </a:r>
            <a:r>
              <a:rPr lang="pl-PL" dirty="0" err="1"/>
              <a:t>dpi</a:t>
            </a:r>
            <a:r>
              <a:rPr lang="pl-PL" dirty="0"/>
              <a:t> określający ile punktów na cal sensor jest w stanie odczytać. Im więcej tym lepiej. Należy zwracać uwagę czy wyższe rozdzielczości  nie są interpolowane. </a:t>
            </a:r>
          </a:p>
        </p:txBody>
      </p:sp>
    </p:spTree>
    <p:extLst>
      <p:ext uri="{BB962C8B-B14F-4D97-AF65-F5344CB8AC3E}">
        <p14:creationId xmlns:p14="http://schemas.microsoft.com/office/powerpoint/2010/main" val="11277616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51</TotalTime>
  <Words>630</Words>
  <Application>Microsoft Office PowerPoint</Application>
  <PresentationFormat>Panoramiczny</PresentationFormat>
  <Paragraphs>83</Paragraphs>
  <Slides>26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26</vt:i4>
      </vt:variant>
    </vt:vector>
  </HeadingPairs>
  <TitlesOfParts>
    <vt:vector size="31" baseType="lpstr">
      <vt:lpstr>Arial</vt:lpstr>
      <vt:lpstr>Tw Cen MT</vt:lpstr>
      <vt:lpstr>Tw Cen MT Condensed</vt:lpstr>
      <vt:lpstr>Wingdings 3</vt:lpstr>
      <vt:lpstr>Integralny</vt:lpstr>
      <vt:lpstr>Mysz</vt:lpstr>
      <vt:lpstr>Mysz</vt:lpstr>
      <vt:lpstr>Roccat</vt:lpstr>
      <vt:lpstr>Interfejsy</vt:lpstr>
      <vt:lpstr>Rodzaje myszy</vt:lpstr>
      <vt:lpstr>Podstawowe parametry myszy</vt:lpstr>
      <vt:lpstr>LOD</vt:lpstr>
      <vt:lpstr>Rodzaj sensora</vt:lpstr>
      <vt:lpstr>Rozdzielczość</vt:lpstr>
      <vt:lpstr>Maksymalne przyśpieszenie</vt:lpstr>
      <vt:lpstr>Przyciski</vt:lpstr>
      <vt:lpstr>Kształt myszy</vt:lpstr>
      <vt:lpstr>Rodzaje chwytów</vt:lpstr>
      <vt:lpstr>Dobór myszki </vt:lpstr>
      <vt:lpstr>Ślizgacze</vt:lpstr>
      <vt:lpstr>Taktowanie USB</vt:lpstr>
      <vt:lpstr>Oprogramowanie</vt:lpstr>
      <vt:lpstr>Parametry negatywnie wpływające na działanie myszy</vt:lpstr>
      <vt:lpstr>Predykcja</vt:lpstr>
      <vt:lpstr>Interpolacja</vt:lpstr>
      <vt:lpstr>Jitter</vt:lpstr>
      <vt:lpstr>Akceleracja</vt:lpstr>
      <vt:lpstr>Podkładki</vt:lpstr>
      <vt:lpstr>Prezentacja programu PowerPoint</vt:lpstr>
      <vt:lpstr>Rodzaje </vt:lpstr>
      <vt:lpstr>Rozmiar podkładki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Mysz</dc:title>
  <dc:creator>Damian Radzik</dc:creator>
  <cp:lastModifiedBy>Damian Radzik</cp:lastModifiedBy>
  <cp:revision>6</cp:revision>
  <dcterms:created xsi:type="dcterms:W3CDTF">2018-04-17T10:27:45Z</dcterms:created>
  <dcterms:modified xsi:type="dcterms:W3CDTF">2018-04-17T11:19:29Z</dcterms:modified>
</cp:coreProperties>
</file>