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lvl1pPr algn="l">
              <a:defRPr/>
            </a:lvl1pPr>
          </a:lstStyle>
          <a:p>
            <a:fld id="{AA7CCAE6-8FC5-4FFC-B737-76F4DFF820BC}" type="datetimeFigureOut">
              <a:rPr lang="pl-PL" smtClean="0"/>
              <a:t>19.12.2017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C4D7520-34A5-40F8-883D-F36727E26FB5}"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4062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AA7CCAE6-8FC5-4FFC-B737-76F4DFF820BC}" type="datetimeFigureOut">
              <a:rPr lang="pl-PL" smtClean="0"/>
              <a:t>19.12.2017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C4D7520-34A5-40F8-883D-F36727E26FB5}" type="slidenum">
              <a:rPr lang="pl-PL" smtClean="0"/>
              <a:t>‹#›</a:t>
            </a:fld>
            <a:endParaRPr lang="pl-PL"/>
          </a:p>
        </p:txBody>
      </p:sp>
    </p:spTree>
    <p:extLst>
      <p:ext uri="{BB962C8B-B14F-4D97-AF65-F5344CB8AC3E}">
        <p14:creationId xmlns:p14="http://schemas.microsoft.com/office/powerpoint/2010/main" val="16425320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pl-PL"/>
              <a:t>Kliknij, aby edytować styl</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AA7CCAE6-8FC5-4FFC-B737-76F4DFF820BC}" type="datetimeFigureOut">
              <a:rPr lang="pl-PL" smtClean="0"/>
              <a:t>19.12.2017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C4D7520-34A5-40F8-883D-F36727E26FB5}" type="slidenum">
              <a:rPr lang="pl-PL" smtClean="0"/>
              <a:t>‹#›</a:t>
            </a:fld>
            <a:endParaRPr lang="pl-PL"/>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7139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AA7CCAE6-8FC5-4FFC-B737-76F4DFF820BC}" type="datetimeFigureOut">
              <a:rPr lang="pl-PL" smtClean="0"/>
              <a:t>19.12.2017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C4D7520-34A5-40F8-883D-F36727E26FB5}" type="slidenum">
              <a:rPr lang="pl-PL" smtClean="0"/>
              <a:t>‹#›</a:t>
            </a:fld>
            <a:endParaRPr lang="pl-PL"/>
          </a:p>
        </p:txBody>
      </p:sp>
    </p:spTree>
    <p:extLst>
      <p:ext uri="{BB962C8B-B14F-4D97-AF65-F5344CB8AC3E}">
        <p14:creationId xmlns:p14="http://schemas.microsoft.com/office/powerpoint/2010/main" val="3943446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pl-PL"/>
              <a:t>Kliknij, aby edytować styl</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AA7CCAE6-8FC5-4FFC-B737-76F4DFF820BC}" type="datetimeFigureOut">
              <a:rPr lang="pl-PL" smtClean="0"/>
              <a:t>19.12.2017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3C4D7520-34A5-40F8-883D-F36727E26FB5}"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9975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pl-PL"/>
              <a:t>Kliknij, aby edytować styl</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AA7CCAE6-8FC5-4FFC-B737-76F4DFF820BC}" type="datetimeFigureOut">
              <a:rPr lang="pl-PL" smtClean="0"/>
              <a:t>19.12.2017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3C4D7520-34A5-40F8-883D-F36727E26FB5}" type="slidenum">
              <a:rPr lang="pl-PL" smtClean="0"/>
              <a:t>‹#›</a:t>
            </a:fld>
            <a:endParaRPr lang="pl-PL"/>
          </a:p>
        </p:txBody>
      </p:sp>
    </p:spTree>
    <p:extLst>
      <p:ext uri="{BB962C8B-B14F-4D97-AF65-F5344CB8AC3E}">
        <p14:creationId xmlns:p14="http://schemas.microsoft.com/office/powerpoint/2010/main" val="2443556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102412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pl-PL"/>
              <a:t>Edytuj style wzorca tekstu</a:t>
            </a:r>
          </a:p>
        </p:txBody>
      </p:sp>
      <p:sp>
        <p:nvSpPr>
          <p:cNvPr id="6" name="Content Placeholder 5"/>
          <p:cNvSpPr>
            <a:spLocks noGrp="1"/>
          </p:cNvSpPr>
          <p:nvPr>
            <p:ph sz="quarter" idx="4"/>
          </p:nvPr>
        </p:nvSpPr>
        <p:spPr>
          <a:xfrm>
            <a:off x="5990888" y="2967788"/>
            <a:ext cx="4754880" cy="33415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AA7CCAE6-8FC5-4FFC-B737-76F4DFF820BC}" type="datetimeFigureOut">
              <a:rPr lang="pl-PL" smtClean="0"/>
              <a:t>19.12.2017</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3C4D7520-34A5-40F8-883D-F36727E26FB5}" type="slidenum">
              <a:rPr lang="pl-PL" smtClean="0"/>
              <a:t>‹#›</a:t>
            </a:fld>
            <a:endParaRPr lang="pl-PL"/>
          </a:p>
        </p:txBody>
      </p:sp>
    </p:spTree>
    <p:extLst>
      <p:ext uri="{BB962C8B-B14F-4D97-AF65-F5344CB8AC3E}">
        <p14:creationId xmlns:p14="http://schemas.microsoft.com/office/powerpoint/2010/main" val="1941940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AA7CCAE6-8FC5-4FFC-B737-76F4DFF820BC}" type="datetimeFigureOut">
              <a:rPr lang="pl-PL" smtClean="0"/>
              <a:t>19.12.2017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3C4D7520-34A5-40F8-883D-F36727E26FB5}" type="slidenum">
              <a:rPr lang="pl-PL" smtClean="0"/>
              <a:t>‹#›</a:t>
            </a:fld>
            <a:endParaRPr lang="pl-PL"/>
          </a:p>
        </p:txBody>
      </p:sp>
    </p:spTree>
    <p:extLst>
      <p:ext uri="{BB962C8B-B14F-4D97-AF65-F5344CB8AC3E}">
        <p14:creationId xmlns:p14="http://schemas.microsoft.com/office/powerpoint/2010/main" val="373976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7CCAE6-8FC5-4FFC-B737-76F4DFF820BC}" type="datetimeFigureOut">
              <a:rPr lang="pl-PL" smtClean="0"/>
              <a:t>19.12.2017</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3C4D7520-34A5-40F8-883D-F36727E26FB5}" type="slidenum">
              <a:rPr lang="pl-PL" smtClean="0"/>
              <a:t>‹#›</a:t>
            </a:fld>
            <a:endParaRPr lang="pl-PL"/>
          </a:p>
        </p:txBody>
      </p:sp>
    </p:spTree>
    <p:extLst>
      <p:ext uri="{BB962C8B-B14F-4D97-AF65-F5344CB8AC3E}">
        <p14:creationId xmlns:p14="http://schemas.microsoft.com/office/powerpoint/2010/main" val="214421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pl-PL"/>
              <a:t>Kliknij, aby edytować styl</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AA7CCAE6-8FC5-4FFC-B737-76F4DFF820BC}" type="datetimeFigureOut">
              <a:rPr lang="pl-PL" smtClean="0"/>
              <a:t>19.12.2017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3C4D7520-34A5-40F8-883D-F36727E26FB5}" type="slidenum">
              <a:rPr lang="pl-PL" smtClean="0"/>
              <a:t>‹#›</a:t>
            </a:fld>
            <a:endParaRPr lang="pl-PL"/>
          </a:p>
        </p:txBody>
      </p:sp>
    </p:spTree>
    <p:extLst>
      <p:ext uri="{BB962C8B-B14F-4D97-AF65-F5344CB8AC3E}">
        <p14:creationId xmlns:p14="http://schemas.microsoft.com/office/powerpoint/2010/main" val="4277189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pl-PL"/>
              <a:t>Kliknij, aby edytować styl</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AA7CCAE6-8FC5-4FFC-B737-76F4DFF820BC}" type="datetimeFigureOut">
              <a:rPr lang="pl-PL" smtClean="0"/>
              <a:t>19.12.2017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3C4D7520-34A5-40F8-883D-F36727E26FB5}" type="slidenum">
              <a:rPr lang="pl-PL" smtClean="0"/>
              <a:t>‹#›</a:t>
            </a:fld>
            <a:endParaRPr lang="pl-PL"/>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486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AA7CCAE6-8FC5-4FFC-B737-76F4DFF820BC}" type="datetimeFigureOut">
              <a:rPr lang="pl-PL" smtClean="0"/>
              <a:t>19.12.2017</a:t>
            </a:fld>
            <a:endParaRPr lang="pl-PL"/>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pl-PL"/>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C4D7520-34A5-40F8-883D-F36727E26FB5}" type="slidenum">
              <a:rPr lang="pl-PL" smtClean="0"/>
              <a:t>‹#›</a:t>
            </a:fld>
            <a:endParaRPr lang="pl-PL"/>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28322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D65EA8D-103B-4208-8282-E85BB7BE8541}"/>
              </a:ext>
            </a:extLst>
          </p:cNvPr>
          <p:cNvSpPr>
            <a:spLocks noGrp="1"/>
          </p:cNvSpPr>
          <p:nvPr>
            <p:ph type="ctrTitle"/>
          </p:nvPr>
        </p:nvSpPr>
        <p:spPr/>
        <p:txBody>
          <a:bodyPr/>
          <a:lstStyle/>
          <a:p>
            <a:r>
              <a:rPr lang="pl-PL" dirty="0"/>
              <a:t>E-</a:t>
            </a:r>
            <a:r>
              <a:rPr lang="pl-PL" dirty="0" err="1"/>
              <a:t>ink</a:t>
            </a:r>
            <a:endParaRPr lang="pl-PL" dirty="0"/>
          </a:p>
        </p:txBody>
      </p:sp>
      <p:sp>
        <p:nvSpPr>
          <p:cNvPr id="3" name="Podtytuł 2">
            <a:extLst>
              <a:ext uri="{FF2B5EF4-FFF2-40B4-BE49-F238E27FC236}">
                <a16:creationId xmlns:a16="http://schemas.microsoft.com/office/drawing/2014/main" id="{AC43E9D1-7032-4262-9E36-A20ED2987451}"/>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3589767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3B86437-683B-4DD0-BD53-F24937E03716}"/>
              </a:ext>
            </a:extLst>
          </p:cNvPr>
          <p:cNvSpPr>
            <a:spLocks noGrp="1"/>
          </p:cNvSpPr>
          <p:nvPr>
            <p:ph type="title"/>
          </p:nvPr>
        </p:nvSpPr>
        <p:spPr/>
        <p:txBody>
          <a:bodyPr/>
          <a:lstStyle/>
          <a:p>
            <a:r>
              <a:rPr lang="pl-PL" dirty="0"/>
              <a:t>E-</a:t>
            </a:r>
            <a:r>
              <a:rPr lang="pl-PL" dirty="0" err="1"/>
              <a:t>ink</a:t>
            </a:r>
            <a:endParaRPr lang="pl-PL" dirty="0"/>
          </a:p>
        </p:txBody>
      </p:sp>
      <p:sp>
        <p:nvSpPr>
          <p:cNvPr id="3" name="Symbol zastępczy zawartości 2">
            <a:extLst>
              <a:ext uri="{FF2B5EF4-FFF2-40B4-BE49-F238E27FC236}">
                <a16:creationId xmlns:a16="http://schemas.microsoft.com/office/drawing/2014/main" id="{180F925F-C157-4D14-85CF-BF12C1FF0BEB}"/>
              </a:ext>
            </a:extLst>
          </p:cNvPr>
          <p:cNvSpPr>
            <a:spLocks noGrp="1"/>
          </p:cNvSpPr>
          <p:nvPr>
            <p:ph idx="1"/>
          </p:nvPr>
        </p:nvSpPr>
        <p:spPr/>
        <p:txBody>
          <a:bodyPr>
            <a:normAutofit/>
          </a:bodyPr>
          <a:lstStyle/>
          <a:p>
            <a:pPr marL="0" indent="0">
              <a:buNone/>
            </a:pPr>
            <a:r>
              <a:rPr lang="pl-PL" dirty="0"/>
              <a:t>Technologia papieru elektronicznego rozwijana przez E Ink Corporation. Znalazła zastosowanie w produkcji wyświetlaczy elektronicznych. Korzystające z niej urządzenia to m.in.: Amazon Kindle. </a:t>
            </a:r>
          </a:p>
          <a:p>
            <a:pPr marL="0" indent="0">
              <a:buNone/>
            </a:pPr>
            <a:r>
              <a:rPr lang="pl-PL" dirty="0"/>
              <a:t>Motorola F3 jest pierwszym telefonem komórkowym, w którego wyświetlaczu użyto technologię E-Ink w celu ograniczenia zużycia energii przez urządzenie. Najbardziej znanym smartfonem wykorzystującym tą technologię jest </a:t>
            </a:r>
            <a:r>
              <a:rPr lang="pl-PL" dirty="0" err="1"/>
              <a:t>YotaPhone</a:t>
            </a:r>
            <a:r>
              <a:rPr lang="pl-PL" dirty="0"/>
              <a:t> który poza standardowym wyświetlaczem posiada również E-</a:t>
            </a:r>
            <a:r>
              <a:rPr lang="pl-PL" dirty="0" err="1"/>
              <a:t>ink</a:t>
            </a:r>
            <a:r>
              <a:rPr lang="pl-PL" dirty="0"/>
              <a:t> z tyłu telefonu.</a:t>
            </a:r>
          </a:p>
        </p:txBody>
      </p:sp>
    </p:spTree>
    <p:extLst>
      <p:ext uri="{BB962C8B-B14F-4D97-AF65-F5344CB8AC3E}">
        <p14:creationId xmlns:p14="http://schemas.microsoft.com/office/powerpoint/2010/main" val="1995828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E693EF7-D234-4461-A50D-1A691D7D6159}"/>
              </a:ext>
            </a:extLst>
          </p:cNvPr>
          <p:cNvSpPr>
            <a:spLocks noGrp="1"/>
          </p:cNvSpPr>
          <p:nvPr>
            <p:ph type="title"/>
          </p:nvPr>
        </p:nvSpPr>
        <p:spPr/>
        <p:txBody>
          <a:bodyPr/>
          <a:lstStyle/>
          <a:p>
            <a:r>
              <a:rPr lang="pl-PL" dirty="0"/>
              <a:t>Zasada działania</a:t>
            </a:r>
          </a:p>
        </p:txBody>
      </p:sp>
      <p:sp>
        <p:nvSpPr>
          <p:cNvPr id="3" name="Symbol zastępczy zawartości 2">
            <a:extLst>
              <a:ext uri="{FF2B5EF4-FFF2-40B4-BE49-F238E27FC236}">
                <a16:creationId xmlns:a16="http://schemas.microsoft.com/office/drawing/2014/main" id="{EBC780AC-DD59-4019-8705-A442B29C7E05}"/>
              </a:ext>
            </a:extLst>
          </p:cNvPr>
          <p:cNvSpPr>
            <a:spLocks noGrp="1"/>
          </p:cNvSpPr>
          <p:nvPr>
            <p:ph idx="1"/>
          </p:nvPr>
        </p:nvSpPr>
        <p:spPr/>
        <p:txBody>
          <a:bodyPr>
            <a:normAutofit/>
          </a:bodyPr>
          <a:lstStyle/>
          <a:p>
            <a:pPr marL="0" indent="0">
              <a:buNone/>
            </a:pPr>
            <a:r>
              <a:rPr lang="pl-PL" dirty="0"/>
              <a:t>Głównym komponentem elektronicznego atramentu są miliony mikrokapsułek, o średnicy ludzkiego włosa. Każda mikrokapsułka zawiera dodatnio naładowane białe cząstki i ujemnie naładowane czarne cząstki, zawieszone w przejrzystej cieczy. Same kapsułki są także zawieszone w płynie, tworząc swego rodzaju atrament.</a:t>
            </a:r>
          </a:p>
          <a:p>
            <a:pPr marL="0" indent="0">
              <a:buNone/>
            </a:pPr>
            <a:r>
              <a:rPr lang="pl-PL" dirty="0"/>
              <a:t>Atramentem tym pokrywa się obwód elektroniczny, składający się z elektrod sterujących wyświetlaczem. Kiedy do piksela zostanie przyłożony potencjał elektryczny, w taki sposób, że ładunek dodatni jest przyciągany do góry, a ujemny do dołu, białe cząstki przemieszczają się w górę mikrokapsułki, a czarne do jej dna, gdzie stają się niewidoczne. W efekcie piksel staje się biały. Po odwróceniu polaryzacji elektrod, czarne cząstki wędrują do góry kapsułki zaciemniając dany piksel.</a:t>
            </a:r>
          </a:p>
        </p:txBody>
      </p:sp>
    </p:spTree>
    <p:extLst>
      <p:ext uri="{BB962C8B-B14F-4D97-AF65-F5344CB8AC3E}">
        <p14:creationId xmlns:p14="http://schemas.microsoft.com/office/powerpoint/2010/main" val="146977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694ACBB-F12C-48D9-B750-BB26702B43B0}"/>
              </a:ext>
            </a:extLst>
          </p:cNvPr>
          <p:cNvSpPr>
            <a:spLocks noGrp="1"/>
          </p:cNvSpPr>
          <p:nvPr>
            <p:ph type="title"/>
          </p:nvPr>
        </p:nvSpPr>
        <p:spPr/>
        <p:txBody>
          <a:bodyPr/>
          <a:lstStyle/>
          <a:p>
            <a:r>
              <a:rPr lang="pl-PL" dirty="0"/>
              <a:t>Zasada działania</a:t>
            </a:r>
          </a:p>
        </p:txBody>
      </p:sp>
      <p:pic>
        <p:nvPicPr>
          <p:cNvPr id="1026" name="Picture 2" descr="https://upload.wikimedia.org/wikipedia/commons/thumb/6/66/E-Ink_Polish.jpg/437px-E-Ink_Polish.jpg">
            <a:extLst>
              <a:ext uri="{FF2B5EF4-FFF2-40B4-BE49-F238E27FC236}">
                <a16:creationId xmlns:a16="http://schemas.microsoft.com/office/drawing/2014/main" id="{8671FC5E-723C-4652-9703-81F13A5E509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488656" y="2268415"/>
            <a:ext cx="6769644" cy="40277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8153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E17D0E2-4992-4D1E-BA23-42F71FEEAC6D}"/>
              </a:ext>
            </a:extLst>
          </p:cNvPr>
          <p:cNvSpPr>
            <a:spLocks noGrp="1"/>
          </p:cNvSpPr>
          <p:nvPr>
            <p:ph type="title"/>
          </p:nvPr>
        </p:nvSpPr>
        <p:spPr/>
        <p:txBody>
          <a:bodyPr/>
          <a:lstStyle/>
          <a:p>
            <a:r>
              <a:rPr lang="pl-PL" dirty="0"/>
              <a:t>Cechy</a:t>
            </a:r>
          </a:p>
        </p:txBody>
      </p:sp>
      <p:sp>
        <p:nvSpPr>
          <p:cNvPr id="3" name="Symbol zastępczy zawartości 2">
            <a:extLst>
              <a:ext uri="{FF2B5EF4-FFF2-40B4-BE49-F238E27FC236}">
                <a16:creationId xmlns:a16="http://schemas.microsoft.com/office/drawing/2014/main" id="{75BDAA3F-5CB4-42F0-AA22-BF36E804F6D9}"/>
              </a:ext>
            </a:extLst>
          </p:cNvPr>
          <p:cNvSpPr>
            <a:spLocks noGrp="1"/>
          </p:cNvSpPr>
          <p:nvPr>
            <p:ph idx="1"/>
          </p:nvPr>
        </p:nvSpPr>
        <p:spPr/>
        <p:txBody>
          <a:bodyPr/>
          <a:lstStyle/>
          <a:p>
            <a:pPr marL="0" indent="0">
              <a:buNone/>
            </a:pPr>
            <a:r>
              <a:rPr lang="pl-PL" dirty="0"/>
              <a:t>Atrament może być nanoszony w procesie sitodruku, dzięki czemu można nim pokryć szkło, plastik, tekstylia, a nawet papier. W przeciwieństwie do obrazu tworzonego na wyświetlaczach ciekłokrystalicznych, obraz na wyświetlaczu korzystającym z technologii E Ink wygląda tak samo niezależnie od kąta obserwacji i oświetlenia. Obraz nie ulega także zakłóceniu podczas dotykania lub zginania wyświetlacza, dzięki czemu można tworzyć całkowicie giętkie urządzenia. Oprócz tego wyświetlacze tego typu cechuje bardzo niski pobór energii, która jest zużywana tylko podczas samej zmiany obrazu.</a:t>
            </a:r>
          </a:p>
        </p:txBody>
      </p:sp>
    </p:spTree>
    <p:extLst>
      <p:ext uri="{BB962C8B-B14F-4D97-AF65-F5344CB8AC3E}">
        <p14:creationId xmlns:p14="http://schemas.microsoft.com/office/powerpoint/2010/main" val="885099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B7846E0-8B47-42D4-AE98-8DD9EEA158A3}"/>
              </a:ext>
            </a:extLst>
          </p:cNvPr>
          <p:cNvSpPr>
            <a:spLocks noGrp="1"/>
          </p:cNvSpPr>
          <p:nvPr>
            <p:ph type="title"/>
          </p:nvPr>
        </p:nvSpPr>
        <p:spPr/>
        <p:txBody>
          <a:bodyPr/>
          <a:lstStyle/>
          <a:p>
            <a:r>
              <a:rPr lang="pl-PL" dirty="0"/>
              <a:t>Ekran</a:t>
            </a:r>
          </a:p>
        </p:txBody>
      </p:sp>
      <p:pic>
        <p:nvPicPr>
          <p:cNvPr id="2050" name="Picture 2" descr="https://upload.wikimedia.org/wikipedia/commons/thumb/d/df/Kindle_3_microcapsules.png/437px-Kindle_3_microcapsules.png">
            <a:extLst>
              <a:ext uri="{FF2B5EF4-FFF2-40B4-BE49-F238E27FC236}">
                <a16:creationId xmlns:a16="http://schemas.microsoft.com/office/drawing/2014/main" id="{CE80ADCF-1EC8-435F-8B69-5D58CE91AE6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802856" y="2740025"/>
            <a:ext cx="4162425" cy="3114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0736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CB20594-C14B-4E9F-829C-EF3B903CB3EB}"/>
              </a:ext>
            </a:extLst>
          </p:cNvPr>
          <p:cNvSpPr>
            <a:spLocks noGrp="1"/>
          </p:cNvSpPr>
          <p:nvPr>
            <p:ph type="title"/>
          </p:nvPr>
        </p:nvSpPr>
        <p:spPr/>
        <p:txBody>
          <a:bodyPr/>
          <a:lstStyle/>
          <a:p>
            <a:r>
              <a:rPr lang="pl-PL" dirty="0"/>
              <a:t>Zalety</a:t>
            </a:r>
          </a:p>
        </p:txBody>
      </p:sp>
      <p:sp>
        <p:nvSpPr>
          <p:cNvPr id="3" name="Symbol zastępczy zawartości 2">
            <a:extLst>
              <a:ext uri="{FF2B5EF4-FFF2-40B4-BE49-F238E27FC236}">
                <a16:creationId xmlns:a16="http://schemas.microsoft.com/office/drawing/2014/main" id="{42B74297-6AAA-45AF-A7DB-FAFDC586667D}"/>
              </a:ext>
            </a:extLst>
          </p:cNvPr>
          <p:cNvSpPr>
            <a:spLocks noGrp="1"/>
          </p:cNvSpPr>
          <p:nvPr>
            <p:ph idx="1"/>
          </p:nvPr>
        </p:nvSpPr>
        <p:spPr/>
        <p:txBody>
          <a:bodyPr/>
          <a:lstStyle/>
          <a:p>
            <a:r>
              <a:rPr lang="pl-PL" dirty="0"/>
              <a:t>Zużycie energii tylko w przypadku zmiany obrazu wyświetlanego</a:t>
            </a:r>
          </a:p>
          <a:p>
            <a:r>
              <a:rPr lang="pl-PL" dirty="0"/>
              <a:t>Możliwość nanoszenia „wyświetlacza” na wiele materiałów</a:t>
            </a:r>
          </a:p>
          <a:p>
            <a:r>
              <a:rPr lang="pl-PL" dirty="0"/>
              <a:t>Idealne kąty widzenia</a:t>
            </a:r>
          </a:p>
          <a:p>
            <a:r>
              <a:rPr lang="pl-PL" dirty="0"/>
              <a:t>Im jaśniejsze światło tym lepsza widoczność</a:t>
            </a:r>
          </a:p>
          <a:p>
            <a:r>
              <a:rPr lang="pl-PL" dirty="0"/>
              <a:t>Rozdzielczość nie ma większego znaczenia</a:t>
            </a:r>
          </a:p>
          <a:p>
            <a:r>
              <a:rPr lang="pl-PL" dirty="0"/>
              <a:t>Tekst wygląda jak drukowany na papierze</a:t>
            </a:r>
          </a:p>
        </p:txBody>
      </p:sp>
    </p:spTree>
    <p:extLst>
      <p:ext uri="{BB962C8B-B14F-4D97-AF65-F5344CB8AC3E}">
        <p14:creationId xmlns:p14="http://schemas.microsoft.com/office/powerpoint/2010/main" val="4047368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E65EA93-01C9-414F-8970-66A193FFFE09}"/>
              </a:ext>
            </a:extLst>
          </p:cNvPr>
          <p:cNvSpPr>
            <a:spLocks noGrp="1"/>
          </p:cNvSpPr>
          <p:nvPr>
            <p:ph type="title"/>
          </p:nvPr>
        </p:nvSpPr>
        <p:spPr/>
        <p:txBody>
          <a:bodyPr/>
          <a:lstStyle/>
          <a:p>
            <a:r>
              <a:rPr lang="pl-PL" dirty="0"/>
              <a:t>Wady</a:t>
            </a:r>
          </a:p>
        </p:txBody>
      </p:sp>
      <p:sp>
        <p:nvSpPr>
          <p:cNvPr id="3" name="Symbol zastępczy zawartości 2">
            <a:extLst>
              <a:ext uri="{FF2B5EF4-FFF2-40B4-BE49-F238E27FC236}">
                <a16:creationId xmlns:a16="http://schemas.microsoft.com/office/drawing/2014/main" id="{F00DE85E-4084-4948-B347-12ABA785632E}"/>
              </a:ext>
            </a:extLst>
          </p:cNvPr>
          <p:cNvSpPr>
            <a:spLocks noGrp="1"/>
          </p:cNvSpPr>
          <p:nvPr>
            <p:ph idx="1"/>
          </p:nvPr>
        </p:nvSpPr>
        <p:spPr/>
        <p:txBody>
          <a:bodyPr/>
          <a:lstStyle/>
          <a:p>
            <a:r>
              <a:rPr lang="pl-PL" dirty="0"/>
              <a:t>Możliwe wyświetlanie tylko odcieni szarości</a:t>
            </a:r>
          </a:p>
          <a:p>
            <a:r>
              <a:rPr lang="pl-PL" dirty="0"/>
              <a:t>Często po zmianie strony pozostaje „cień” poprzedniej strony</a:t>
            </a:r>
          </a:p>
          <a:p>
            <a:r>
              <a:rPr lang="pl-PL" dirty="0"/>
              <a:t>Ekran nie świeci więc wymaga dodatkowego podświetlenia</a:t>
            </a:r>
          </a:p>
          <a:p>
            <a:endParaRPr lang="pl-PL" dirty="0"/>
          </a:p>
        </p:txBody>
      </p:sp>
    </p:spTree>
    <p:extLst>
      <p:ext uri="{BB962C8B-B14F-4D97-AF65-F5344CB8AC3E}">
        <p14:creationId xmlns:p14="http://schemas.microsoft.com/office/powerpoint/2010/main" val="3210944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5805A34-E75B-4C29-9E4E-CC7A784F2D76}"/>
              </a:ext>
            </a:extLst>
          </p:cNvPr>
          <p:cNvSpPr>
            <a:spLocks noGrp="1"/>
          </p:cNvSpPr>
          <p:nvPr>
            <p:ph type="title"/>
          </p:nvPr>
        </p:nvSpPr>
        <p:spPr/>
        <p:txBody>
          <a:bodyPr/>
          <a:lstStyle/>
          <a:p>
            <a:r>
              <a:rPr lang="pl-PL" dirty="0"/>
              <a:t>Zastosowanie</a:t>
            </a:r>
          </a:p>
        </p:txBody>
      </p:sp>
      <p:sp>
        <p:nvSpPr>
          <p:cNvPr id="3" name="Symbol zastępczy zawartości 2">
            <a:extLst>
              <a:ext uri="{FF2B5EF4-FFF2-40B4-BE49-F238E27FC236}">
                <a16:creationId xmlns:a16="http://schemas.microsoft.com/office/drawing/2014/main" id="{C152D04D-58CE-43BC-BBCA-B1964FD41FE9}"/>
              </a:ext>
            </a:extLst>
          </p:cNvPr>
          <p:cNvSpPr>
            <a:spLocks noGrp="1"/>
          </p:cNvSpPr>
          <p:nvPr>
            <p:ph idx="1"/>
          </p:nvPr>
        </p:nvSpPr>
        <p:spPr/>
        <p:txBody>
          <a:bodyPr/>
          <a:lstStyle/>
          <a:p>
            <a:pPr marL="0" indent="0">
              <a:buNone/>
            </a:pPr>
            <a:r>
              <a:rPr lang="pl-PL" dirty="0"/>
              <a:t>Ekrany tego typu umieszcza się najczęściej w urządzeniach typu e-book. Dzięki temu urządzenia tego typu mogą na jednym ładowaniu działać nawet miesiąc. Poza tym wyświetlacze te mogą być stosowana w telefonach komórkowych w celach oszczędzania energii jednak w tych celach lepiej stosować ekrany </a:t>
            </a:r>
            <a:r>
              <a:rPr lang="pl-PL"/>
              <a:t>OLED lub AMOLED</a:t>
            </a:r>
            <a:endParaRPr lang="pl-PL" dirty="0"/>
          </a:p>
        </p:txBody>
      </p:sp>
    </p:spTree>
    <p:extLst>
      <p:ext uri="{BB962C8B-B14F-4D97-AF65-F5344CB8AC3E}">
        <p14:creationId xmlns:p14="http://schemas.microsoft.com/office/powerpoint/2010/main" val="25125091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ny">
  <a:themeElements>
    <a:clrScheme name="Integralny">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ny">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ny">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67</TotalTime>
  <Words>398</Words>
  <Application>Microsoft Office PowerPoint</Application>
  <PresentationFormat>Panoramiczny</PresentationFormat>
  <Paragraphs>24</Paragraphs>
  <Slides>9</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9</vt:i4>
      </vt:variant>
    </vt:vector>
  </HeadingPairs>
  <TitlesOfParts>
    <vt:vector size="14" baseType="lpstr">
      <vt:lpstr>Arial</vt:lpstr>
      <vt:lpstr>Tw Cen MT</vt:lpstr>
      <vt:lpstr>Tw Cen MT Condensed</vt:lpstr>
      <vt:lpstr>Wingdings 3</vt:lpstr>
      <vt:lpstr>Integralny</vt:lpstr>
      <vt:lpstr>E-ink</vt:lpstr>
      <vt:lpstr>E-ink</vt:lpstr>
      <vt:lpstr>Zasada działania</vt:lpstr>
      <vt:lpstr>Zasada działania</vt:lpstr>
      <vt:lpstr>Cechy</vt:lpstr>
      <vt:lpstr>Ekran</vt:lpstr>
      <vt:lpstr>Zalety</vt:lpstr>
      <vt:lpstr>Wady</vt:lpstr>
      <vt:lpstr>Zastosowanie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E-ink</dc:title>
  <dc:creator>Damian Radzik</dc:creator>
  <cp:lastModifiedBy>Damian Radzik</cp:lastModifiedBy>
  <cp:revision>3</cp:revision>
  <dcterms:created xsi:type="dcterms:W3CDTF">2017-12-18T11:43:03Z</dcterms:created>
  <dcterms:modified xsi:type="dcterms:W3CDTF">2017-12-19T12:24:24Z</dcterms:modified>
</cp:coreProperties>
</file>