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69FD43E4-3B60-4A85-9ECA-66F3FF304F8F}"/>
    <pc:docChg chg="modSld">
      <pc:chgData name="Damian Radzik" userId="9b6437a5cc3fe03b" providerId="LiveId" clId="{69FD43E4-3B60-4A85-9ECA-66F3FF304F8F}" dt="2020-01-13T06:54:47.777" v="3" actId="20577"/>
      <pc:docMkLst>
        <pc:docMk/>
      </pc:docMkLst>
      <pc:sldChg chg="modSp">
        <pc:chgData name="Damian Radzik" userId="9b6437a5cc3fe03b" providerId="LiveId" clId="{69FD43E4-3B60-4A85-9ECA-66F3FF304F8F}" dt="2020-01-13T06:54:47.777" v="3" actId="20577"/>
        <pc:sldMkLst>
          <pc:docMk/>
          <pc:sldMk cId="0" sldId="272"/>
        </pc:sldMkLst>
        <pc:spChg chg="mod">
          <ac:chgData name="Damian Radzik" userId="9b6437a5cc3fe03b" providerId="LiveId" clId="{69FD43E4-3B60-4A85-9ECA-66F3FF304F8F}" dt="2020-01-13T06:54:47.777" v="3" actId="20577"/>
          <ac:spMkLst>
            <pc:docMk/>
            <pc:sldMk cId="0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02AFB8-9FBD-4923-94AF-1B0232819FF0}" type="datetimeFigureOut">
              <a:rPr lang="pl-PL" smtClean="0"/>
              <a:pPr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9B411D-B841-4E6F-8463-02AE4C00A4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 Wyświetlacze 3D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Autorzy: Kacper Augustyn</a:t>
            </a:r>
          </a:p>
          <a:p>
            <a:r>
              <a:rPr lang="pl-PL" dirty="0"/>
              <a:t>	 Damian </a:t>
            </a:r>
            <a:r>
              <a:rPr lang="pl-PL" dirty="0" err="1"/>
              <a:t>Burkot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	     Zalety 	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sz="2200" dirty="0"/>
              <a:t>- obraz </a:t>
            </a:r>
            <a:r>
              <a:rPr lang="pl-PL" sz="2200" dirty="0" err="1"/>
              <a:t>autostereoskopowy</a:t>
            </a:r>
            <a:r>
              <a:rPr lang="pl-PL" sz="2200" dirty="0"/>
              <a:t> - możliwość zapewnienia pełnej paralaksy 3D </a:t>
            </a:r>
          </a:p>
          <a:p>
            <a:endParaRPr lang="pl-PL" sz="2200" dirty="0"/>
          </a:p>
          <a:p>
            <a:r>
              <a:rPr lang="pl-PL" sz="2200" dirty="0"/>
              <a:t>- wierne obrazowanie przedmiotów z dużą rozdzielczością </a:t>
            </a:r>
          </a:p>
          <a:p>
            <a:r>
              <a:rPr lang="pl-PL" sz="2200" dirty="0"/>
              <a:t>- możliwość oglądania przez wielu użytkowników 	</a:t>
            </a:r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  	         Wady 	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- duże wymogi nakładane na technologię ze wzgl. na dużą ilość informacji zawartych w obrazie </a:t>
            </a:r>
          </a:p>
          <a:p>
            <a:r>
              <a:rPr lang="pl-PL" dirty="0"/>
              <a:t>- znalezienie odpowiednich sterowników umożliwiających danym, optycznym urządzeniom wygenerowanie potrzebnego pola optycznego </a:t>
            </a:r>
          </a:p>
          <a:p>
            <a:endParaRPr lang="pl-PL" dirty="0"/>
          </a:p>
          <a:p>
            <a:r>
              <a:rPr lang="pl-PL" dirty="0"/>
              <a:t>obrazowanie w 2.5D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Obrazowanie objętościowe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Projekcja obrazów w przestrzeni po przez oświetlanie, iluminację konkretnych punktów przestrzeni 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057838" cy="253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Zogniskowany laser </a:t>
            </a:r>
          </a:p>
          <a:p>
            <a:r>
              <a:rPr lang="pl-PL" dirty="0"/>
              <a:t>• Praca w IR </a:t>
            </a:r>
          </a:p>
          <a:p>
            <a:r>
              <a:rPr lang="pl-PL" dirty="0"/>
              <a:t>• Powstaje plazma w powietrzu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038600" cy="4623816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Projekcja na obrotowym panelu, ~730 </a:t>
            </a:r>
            <a:r>
              <a:rPr lang="pl-PL" dirty="0" err="1"/>
              <a:t>rpm</a:t>
            </a:r>
            <a:r>
              <a:rPr lang="pl-PL" dirty="0"/>
              <a:t> </a:t>
            </a:r>
          </a:p>
          <a:p>
            <a:r>
              <a:rPr lang="pl-PL" dirty="0"/>
              <a:t>• Rozdzielczość ok. 100 mln </a:t>
            </a:r>
            <a:r>
              <a:rPr lang="pl-PL" dirty="0" err="1"/>
              <a:t>voxeli</a:t>
            </a:r>
            <a:r>
              <a:rPr lang="pl-PL" dirty="0"/>
              <a:t> </a:t>
            </a:r>
          </a:p>
          <a:p>
            <a:r>
              <a:rPr lang="pl-PL" dirty="0"/>
              <a:t>• Każdy obraz 2D odświeżany ok. 24 razy na sekundę </a:t>
            </a:r>
          </a:p>
          <a:p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25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786322"/>
            <a:ext cx="1857388" cy="17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Obrazowanie objętościowe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	        Zalety 	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obraz </a:t>
            </a:r>
            <a:r>
              <a:rPr lang="pl-PL" dirty="0" err="1"/>
              <a:t>autorstereoskopowy</a:t>
            </a:r>
            <a:r>
              <a:rPr lang="pl-PL" dirty="0"/>
              <a:t> </a:t>
            </a:r>
          </a:p>
          <a:p>
            <a:r>
              <a:rPr lang="pl-PL" dirty="0"/>
              <a:t>możliwość oglądania w 360</a:t>
            </a:r>
          </a:p>
          <a:p>
            <a:r>
              <a:rPr lang="pl-PL" dirty="0"/>
              <a:t>całkowita paralaksa 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  	          Wady 	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- ograniczona rozdzielczość </a:t>
            </a:r>
          </a:p>
          <a:p>
            <a:r>
              <a:rPr lang="pl-PL" dirty="0"/>
              <a:t>- ograniczona wielkość obrazu - brak cienia (nie ma zależności miedzy wyświetlanymi obrazami)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składowe 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6152"/>
            <a:ext cx="8229600" cy="37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Różnice miedzy podejściem analogowym a cyfrowym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9954"/>
            <a:ext cx="8229600" cy="34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Monitory przełączalne 2D/3D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Formowanie obrazu 3D z obrazu 2D </a:t>
            </a:r>
          </a:p>
          <a:p>
            <a:r>
              <a:rPr lang="pl-PL" dirty="0"/>
              <a:t>Stosowane dwa podejścia: </a:t>
            </a:r>
          </a:p>
          <a:p>
            <a:r>
              <a:rPr lang="pl-PL" dirty="0"/>
              <a:t>- bariera paralaksy </a:t>
            </a:r>
          </a:p>
          <a:p>
            <a:r>
              <a:rPr lang="pl-PL" dirty="0"/>
              <a:t>- układ soczewek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2470944"/>
            <a:ext cx="2857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Bariera paralaksy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/>
              <a:t>Zasada działania oparta na stereoskopii </a:t>
            </a:r>
          </a:p>
          <a:p>
            <a:r>
              <a:rPr lang="pl-PL" dirty="0"/>
              <a:t>• Odpowiednie poprowadzenie promieni świetlnych z wyświetlacza (np. LCD) tak aby dwa nieco różne obrazy trafiały do prawego i lewego oka </a:t>
            </a:r>
          </a:p>
          <a:p>
            <a:r>
              <a:rPr lang="pl-PL" dirty="0"/>
              <a:t>• W celu „ukierunkowania” promieni stosuje się barierę paralaksy </a:t>
            </a:r>
          </a:p>
          <a:p>
            <a:r>
              <a:rPr lang="pl-PL" dirty="0"/>
              <a:t>• Bariera paralaksy zbudowana z elektrycznie przełączalnego LCD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1785926"/>
            <a:ext cx="4543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72008"/>
            <a:ext cx="3495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Układ soczewek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Na matrycę LCD nałożony układ soczewek </a:t>
            </a:r>
          </a:p>
          <a:p>
            <a:r>
              <a:rPr lang="pl-PL" dirty="0"/>
              <a:t>• Soczewki sferyczne - cylindryczne, wydłużone w kierunku prostopadłym do płaszczyzny rysunku </a:t>
            </a:r>
          </a:p>
          <a:p>
            <a:r>
              <a:rPr lang="pl-PL" dirty="0"/>
              <a:t>• Ogniskowa soczewek znajduje się na panelu LCD </a:t>
            </a:r>
          </a:p>
          <a:p>
            <a:r>
              <a:rPr lang="pl-PL" dirty="0"/>
              <a:t>• Soczewki z ciekłego kryształu </a:t>
            </a:r>
          </a:p>
          <a:p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2112" y="2389981"/>
            <a:ext cx="23907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Układ soczewek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Przełączanie między trybem 2D a 3D </a:t>
            </a:r>
          </a:p>
          <a:p>
            <a:endParaRPr lang="pl-PL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29000"/>
            <a:ext cx="690877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dirty="0"/>
              <a:t>1839 – wynalezienie fotografii / 1838 - urządzenie lustrzane Sir </a:t>
            </a:r>
            <a:r>
              <a:rPr lang="pl-PL" dirty="0" err="1"/>
              <a:t>Charles’a</a:t>
            </a:r>
            <a:r>
              <a:rPr lang="pl-PL" dirty="0"/>
              <a:t> Wheatstone (stereoskopia) </a:t>
            </a:r>
          </a:p>
          <a:p>
            <a:endParaRPr lang="pl-PL" dirty="0"/>
          </a:p>
          <a:p>
            <a:r>
              <a:rPr lang="pl-PL" dirty="0"/>
              <a:t>Do 1844r stereoskopia osiąga dużą popularność w USA i Europie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1867 - patent US „</a:t>
            </a:r>
            <a:r>
              <a:rPr lang="pl-PL" dirty="0" err="1"/>
              <a:t>zoopraxiscope</a:t>
            </a:r>
            <a:r>
              <a:rPr lang="pl-PL" dirty="0"/>
              <a:t>” (animacje obrazków 2D w celu stworzenia filmu) / początki XX wieku - stereoskopowe kino </a:t>
            </a:r>
          </a:p>
          <a:p>
            <a:endParaRPr lang="pl-PL" dirty="0"/>
          </a:p>
          <a:p>
            <a:r>
              <a:rPr lang="pl-PL" dirty="0"/>
              <a:t>1908 – początki obrazowania zintegrowanego </a:t>
            </a:r>
          </a:p>
          <a:p>
            <a:endParaRPr lang="pl-PL" dirty="0"/>
          </a:p>
          <a:p>
            <a:r>
              <a:rPr lang="pl-PL" dirty="0"/>
              <a:t>1920 - początki TV / 1920 - propozycja TV stereoskopowej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Do 1950r stereoskopowe filmy 3D osiągają dużą popularność na całym świecie </a:t>
            </a:r>
          </a:p>
          <a:p>
            <a:endParaRPr lang="pl-PL" dirty="0"/>
          </a:p>
          <a:p>
            <a:r>
              <a:rPr lang="pl-PL" dirty="0"/>
              <a:t>1960 – początki holografii </a:t>
            </a:r>
          </a:p>
          <a:p>
            <a:endParaRPr lang="pl-PL" dirty="0"/>
          </a:p>
          <a:p>
            <a:r>
              <a:rPr lang="pl-PL" dirty="0"/>
              <a:t>1980 – pierwszy komercyjny przekaz 3DTV w USA (stereoskopia)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89468"/>
            <a:ext cx="8229600" cy="27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Obrazowanie zintegrowane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Rejestracja obiektu 3D z wielu stron jednocześnie – wiele obiektów 2D </a:t>
            </a:r>
          </a:p>
          <a:p>
            <a:r>
              <a:rPr lang="pl-PL" dirty="0"/>
              <a:t>Składanie z obrazów 2D obrazu 3D w komputerze </a:t>
            </a:r>
          </a:p>
          <a:p>
            <a:r>
              <a:rPr lang="pl-PL" dirty="0"/>
              <a:t>Rejestracja obiektu 3D po przez układ (matrycę) soczewek </a:t>
            </a:r>
          </a:p>
          <a:p>
            <a:r>
              <a:rPr lang="pl-PL" dirty="0"/>
              <a:t>Przesłanie powstałych obrazów na np. LCD i wyświetlanie przez matrycę soczewek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72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572140"/>
            <a:ext cx="1343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                      Zalety 	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oglądanie obrazu w 2.5D lub 3D </a:t>
            </a:r>
          </a:p>
          <a:p>
            <a:r>
              <a:rPr lang="pl-PL" dirty="0"/>
              <a:t>- możliwość zapewnienia pełnej </a:t>
            </a:r>
          </a:p>
          <a:p>
            <a:endParaRPr lang="pl-PL" dirty="0"/>
          </a:p>
          <a:p>
            <a:r>
              <a:rPr lang="pl-PL" dirty="0"/>
              <a:t>paralaksy 3D </a:t>
            </a:r>
          </a:p>
          <a:p>
            <a:r>
              <a:rPr lang="pl-PL" dirty="0"/>
              <a:t>obraz </a:t>
            </a:r>
            <a:r>
              <a:rPr lang="pl-PL" dirty="0" err="1"/>
              <a:t>autostereoskopowy</a:t>
            </a:r>
            <a:r>
              <a:rPr lang="pl-PL" dirty="0"/>
              <a:t> </a:t>
            </a:r>
          </a:p>
          <a:p>
            <a:r>
              <a:rPr lang="pl-PL" dirty="0"/>
              <a:t>możliwość wielu obserwatorów </a:t>
            </a:r>
          </a:p>
          <a:p>
            <a:endParaRPr lang="pl-PL" dirty="0"/>
          </a:p>
          <a:p>
            <a:r>
              <a:rPr lang="pl-PL" dirty="0"/>
              <a:t>można zrobić projektory </a:t>
            </a:r>
          </a:p>
          <a:p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	          Wady 	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- potrzebne dużo sprzętu, który trzeba skalibrować </a:t>
            </a:r>
          </a:p>
          <a:p>
            <a:r>
              <a:rPr lang="pl-PL" dirty="0"/>
              <a:t>- obraz </a:t>
            </a:r>
            <a:r>
              <a:rPr lang="pl-PL" dirty="0" err="1"/>
              <a:t>pseudoskopowy</a:t>
            </a:r>
            <a:r>
              <a:rPr lang="pl-PL" dirty="0"/>
              <a:t> (negatyw) - problemy z rozdzielczością i ostrością (technologia)</a:t>
            </a:r>
          </a:p>
          <a:p>
            <a:r>
              <a:rPr lang="pl-PL" dirty="0"/>
              <a:t>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>
              <a:buNone/>
            </a:pPr>
            <a:r>
              <a:rPr lang="pl-PL" dirty="0"/>
              <a:t>Dziękujemy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Analogowe / cyfrowe sposoby otrzymywania obrazów 3D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Stereoskopia </a:t>
            </a:r>
          </a:p>
          <a:p>
            <a:endParaRPr lang="pl-PL" dirty="0"/>
          </a:p>
          <a:p>
            <a:r>
              <a:rPr lang="pl-PL" dirty="0"/>
              <a:t>Holografia </a:t>
            </a:r>
          </a:p>
          <a:p>
            <a:endParaRPr lang="pl-PL" dirty="0"/>
          </a:p>
          <a:p>
            <a:r>
              <a:rPr lang="pl-PL" dirty="0"/>
              <a:t>Obrazowanie zintegrowane </a:t>
            </a:r>
          </a:p>
          <a:p>
            <a:endParaRPr lang="pl-PL" dirty="0"/>
          </a:p>
          <a:p>
            <a:r>
              <a:rPr lang="pl-PL" dirty="0"/>
              <a:t>Obrazowanie objętościowe 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9561" y="1773238"/>
            <a:ext cx="317587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Stereoskopia 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Wyświetlanie dwóch obrazów nieznacznie różniących się od siebie </a:t>
            </a:r>
          </a:p>
          <a:p>
            <a:endParaRPr lang="pl-PL" dirty="0"/>
          </a:p>
          <a:p>
            <a:r>
              <a:rPr lang="pl-PL" dirty="0"/>
              <a:t> Każdy obraz obserwowany przez jedno oko </a:t>
            </a:r>
          </a:p>
          <a:p>
            <a:endParaRPr lang="pl-PL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2983187"/>
            <a:ext cx="2976588" cy="202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9893"/>
            <a:ext cx="4038600" cy="28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5762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  	       Zalety 	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- wykorzystanie ludzkiego systemu obrazowania i postrzegania </a:t>
            </a:r>
          </a:p>
          <a:p>
            <a:r>
              <a:rPr lang="pl-PL" dirty="0"/>
              <a:t>- prosta technologia (od tego się zaczęło) </a:t>
            </a:r>
          </a:p>
          <a:p>
            <a:r>
              <a:rPr lang="pl-PL" dirty="0"/>
              <a:t>- możliwość oglądania przez wielu użytkowników </a:t>
            </a:r>
          </a:p>
          <a:p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	         Wady 	</a:t>
            </a:r>
          </a:p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/>
              <a:t>- potrzeba dodatkowych urządzeń np. okulary polaryzacyjne </a:t>
            </a:r>
          </a:p>
          <a:p>
            <a:endParaRPr lang="pl-PL" dirty="0"/>
          </a:p>
          <a:p>
            <a:r>
              <a:rPr lang="pl-PL" dirty="0"/>
              <a:t>- nie zapewnia możliwości oglądania w 360o (2.5D) </a:t>
            </a:r>
          </a:p>
          <a:p>
            <a:endParaRPr lang="pl-PL" dirty="0"/>
          </a:p>
          <a:p>
            <a:r>
              <a:rPr lang="pl-PL" dirty="0"/>
              <a:t>- możliwe odczuwanie zmęczenia lub dyskomfortu na skutek pewnego niedopasowania replik obrazów w obrazie 3D odbieranym przez człowieka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Holografia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Interferencja dwóch wiązek – przedmiotowej i obrazowej </a:t>
            </a:r>
          </a:p>
          <a:p>
            <a:r>
              <a:rPr lang="pl-PL" dirty="0"/>
              <a:t>Zapis wyniku interferencji na emulsji światłoczułej lub matrycy CCD </a:t>
            </a:r>
          </a:p>
          <a:p>
            <a:r>
              <a:rPr lang="pl-PL" dirty="0"/>
              <a:t>Rekonstrukcja zależy od typu hologramu 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04219"/>
            <a:ext cx="31242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Rozwiązanie firmy „</a:t>
            </a:r>
            <a:r>
              <a:rPr lang="pl-PL" dirty="0" err="1"/>
              <a:t>SeeReal</a:t>
            </a:r>
            <a:r>
              <a:rPr lang="pl-PL" dirty="0"/>
              <a:t>” </a:t>
            </a:r>
          </a:p>
          <a:p>
            <a:r>
              <a:rPr lang="pl-PL" dirty="0"/>
              <a:t>Technologia „</a:t>
            </a:r>
            <a:r>
              <a:rPr lang="pl-PL" dirty="0" err="1"/>
              <a:t>Vieving</a:t>
            </a:r>
            <a:r>
              <a:rPr lang="pl-PL" dirty="0"/>
              <a:t> </a:t>
            </a:r>
            <a:r>
              <a:rPr lang="pl-PL" dirty="0" err="1"/>
              <a:t>window</a:t>
            </a:r>
            <a:r>
              <a:rPr lang="pl-PL" dirty="0"/>
              <a:t>” </a:t>
            </a:r>
          </a:p>
          <a:p>
            <a:r>
              <a:rPr lang="pl-PL" dirty="0"/>
              <a:t>Technika „</a:t>
            </a:r>
            <a:r>
              <a:rPr lang="pl-PL" dirty="0" err="1"/>
              <a:t>Sub</a:t>
            </a:r>
            <a:r>
              <a:rPr lang="pl-PL" dirty="0"/>
              <a:t> – hologram” </a:t>
            </a:r>
          </a:p>
          <a:p>
            <a:r>
              <a:rPr lang="pl-PL" dirty="0"/>
              <a:t>W efekcie dostajemy możliwość oglądania obrazu w czasie rzeczywistym 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6548"/>
            <a:ext cx="4038600" cy="267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Możliwość wyświetlania ruchomych scen </a:t>
            </a:r>
          </a:p>
          <a:p>
            <a:r>
              <a:rPr lang="pl-PL" dirty="0"/>
              <a:t>Przy dzisiejszym HDTV rozdzielczość musiałaby być zwiększona 25 tys. razy </a:t>
            </a:r>
          </a:p>
          <a:p>
            <a:r>
              <a:rPr lang="pl-PL" dirty="0"/>
              <a:t>Ograniczenie potrzeb nakładanych na wyświetlacze </a:t>
            </a:r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Potrzeba kilkuset </a:t>
            </a:r>
            <a:r>
              <a:rPr lang="pl-PL" dirty="0" err="1"/>
              <a:t>petaflopów</a:t>
            </a:r>
            <a:r>
              <a:rPr lang="pl-PL" dirty="0"/>
              <a:t> aby uzyskać film holograficzny – super komputer </a:t>
            </a:r>
          </a:p>
          <a:p>
            <a:r>
              <a:rPr lang="pl-PL" dirty="0"/>
              <a:t>Mniejsze obszary zakodowanego hologramu na punkt </a:t>
            </a:r>
          </a:p>
          <a:p>
            <a:r>
              <a:rPr lang="pl-PL" dirty="0"/>
              <a:t>Kształt i wielkość </a:t>
            </a:r>
            <a:r>
              <a:rPr lang="pl-PL" dirty="0" err="1"/>
              <a:t>sub-hologramu</a:t>
            </a:r>
            <a:r>
              <a:rPr lang="pl-PL" dirty="0"/>
              <a:t> jest blisko powiązana z oglądaną scena </a:t>
            </a:r>
          </a:p>
          <a:p>
            <a:r>
              <a:rPr lang="pl-PL" dirty="0"/>
              <a:t>3.5 </a:t>
            </a:r>
            <a:r>
              <a:rPr lang="pl-PL" dirty="0" err="1"/>
              <a:t>teraflopów</a:t>
            </a:r>
            <a:r>
              <a:rPr lang="pl-PL" dirty="0"/>
              <a:t> do stworzenia obrazu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25431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476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</TotalTime>
  <Words>675</Words>
  <Application>Microsoft Office PowerPoint</Application>
  <PresentationFormat>Pokaz na ekranie (4:3)</PresentationFormat>
  <Paragraphs>153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Moduł</vt:lpstr>
      <vt:lpstr>  Wyświetlacze 3D</vt:lpstr>
      <vt:lpstr>Historia </vt:lpstr>
      <vt:lpstr>Analogowe / cyfrowe sposoby otrzymywania obrazów 3D </vt:lpstr>
      <vt:lpstr>Stereoskopia </vt:lpstr>
      <vt:lpstr>Przykłady</vt:lpstr>
      <vt:lpstr>Prezentacja programu PowerPoint</vt:lpstr>
      <vt:lpstr>Holografia </vt:lpstr>
      <vt:lpstr>Prezentacja programu PowerPoint</vt:lpstr>
      <vt:lpstr>Prezentacja programu PowerPoint</vt:lpstr>
      <vt:lpstr>Prezentacja programu PowerPoint</vt:lpstr>
      <vt:lpstr>Obrazowanie objętościowe </vt:lpstr>
      <vt:lpstr>Prezentacja programu PowerPoint</vt:lpstr>
      <vt:lpstr>Obrazowanie objętościowe </vt:lpstr>
      <vt:lpstr>Moduły składowe </vt:lpstr>
      <vt:lpstr>Różnice miedzy podejściem analogowym a cyfrowym </vt:lpstr>
      <vt:lpstr>Monitory przełączalne 2D/3D </vt:lpstr>
      <vt:lpstr>Bariera paralaksy </vt:lpstr>
      <vt:lpstr>Układ soczewek </vt:lpstr>
      <vt:lpstr>Układ soczewek </vt:lpstr>
      <vt:lpstr>Właściwości </vt:lpstr>
      <vt:lpstr>Obrazowanie zintegrowane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Wyświetlacze 3D</dc:title>
  <dc:creator>Kacper</dc:creator>
  <cp:lastModifiedBy>Damian Radzik</cp:lastModifiedBy>
  <cp:revision>9</cp:revision>
  <dcterms:created xsi:type="dcterms:W3CDTF">2017-12-13T18:58:28Z</dcterms:created>
  <dcterms:modified xsi:type="dcterms:W3CDTF">2020-01-13T07:14:40Z</dcterms:modified>
</cp:coreProperties>
</file>